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日本の湖:特徴と魅力" id="{B03939C2-74E6-4DCD-881F-588F5823E07E}">
          <p14:sldIdLst>
            <p14:sldId id="2561"/>
            <p14:sldId id="2562"/>
          </p14:sldIdLst>
        </p14:section>
        <p14:section name="池と湖の違い" id="{25074464-E322-439D-B6FA-2828872CE002}">
          <p14:sldIdLst>
            <p14:sldId id="2563"/>
            <p14:sldId id="2564"/>
            <p14:sldId id="2565"/>
            <p14:sldId id="2566"/>
          </p14:sldIdLst>
        </p14:section>
        <p14:section name="日本一深い湖:田沢湖" id="{69F7C73A-7241-4762-88A5-12162235E224}">
          <p14:sldIdLst>
            <p14:sldId id="2567"/>
            <p14:sldId id="2568"/>
            <p14:sldId id="2569"/>
            <p14:sldId id="2570"/>
          </p14:sldIdLst>
        </p14:section>
        <p14:section name="日本一浅い湖:印旛沼" id="{14787203-506D-465E-AE3B-100E3DAE920E}">
          <p14:sldIdLst>
            <p14:sldId id="2571"/>
            <p14:sldId id="2572"/>
            <p14:sldId id="2573"/>
            <p14:sldId id="2574"/>
          </p14:sldIdLst>
        </p14:section>
        <p14:section name="日本一透明な湖:摩周湖" id="{11DDFE9E-0296-416B-9E3F-DB0AFBBB9781}">
          <p14:sldIdLst>
            <p14:sldId id="2575"/>
            <p14:sldId id="2576"/>
            <p14:sldId id="2577"/>
            <p14:sldId id="2578"/>
          </p14:sldIdLst>
        </p14:section>
        <p14:section name="群馬県のおすすめの湖" id="{3CF77164-9350-49CE-965E-C6ABC3624E8C}">
          <p14:sldIdLst>
            <p14:sldId id="2579"/>
            <p14:sldId id="2580"/>
            <p14:sldId id="2581"/>
            <p14:sldId id="2582"/>
          </p14:sldIdLst>
        </p14:section>
        <p14:section name="結論" id="{57450B2B-E74D-4B43-9359-3E3EF4B96132}">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96" d="100"/>
          <a:sy n="96" d="100"/>
        </p:scale>
        <p:origin x="1152" y="3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81159-47FC-499D-B64A-5C2DF932B0C7}"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kumimoji="1" lang="ja-JP" altLang="en-US"/>
        </a:p>
      </dgm:t>
    </dgm:pt>
    <dgm:pt modelId="{93393DDA-01F9-420C-B13C-FD04C78A0BDD}">
      <dgm:prSet/>
      <dgm:spPr/>
      <dgm:t>
        <a:bodyPr/>
        <a:lstStyle/>
        <a:p>
          <a:pPr>
            <a:lnSpc>
              <a:spcPct val="100000"/>
            </a:lnSpc>
            <a:defRPr b="1"/>
          </a:pPr>
          <a:r>
            <a:rPr lang="ja-JP"/>
            <a:t>美しい自然環境</a:t>
          </a:r>
        </a:p>
      </dgm:t>
    </dgm:pt>
    <dgm:pt modelId="{3D7E65C6-6DD9-4598-AB49-430F4E590C6E}" type="parTrans" cxnId="{A336963A-F51C-4FB1-9E88-CE66E4BBE7BC}">
      <dgm:prSet/>
      <dgm:spPr/>
      <dgm:t>
        <a:bodyPr/>
        <a:lstStyle/>
        <a:p>
          <a:endParaRPr kumimoji="1" lang="ja-JP" altLang="en-US"/>
        </a:p>
      </dgm:t>
    </dgm:pt>
    <dgm:pt modelId="{1E194E64-A441-4B4C-8A64-99651D32902D}" type="sibTrans" cxnId="{A336963A-F51C-4FB1-9E88-CE66E4BBE7BC}">
      <dgm:prSet/>
      <dgm:spPr/>
      <dgm:t>
        <a:bodyPr/>
        <a:lstStyle/>
        <a:p>
          <a:pPr>
            <a:lnSpc>
              <a:spcPct val="100000"/>
            </a:lnSpc>
            <a:defRPr b="1"/>
          </a:pPr>
          <a:endParaRPr kumimoji="1" lang="ja-JP" altLang="en-US"/>
        </a:p>
      </dgm:t>
    </dgm:pt>
    <dgm:pt modelId="{A8E80F79-694A-42B5-97EB-BC072EB4F2F4}">
      <dgm:prSet/>
      <dgm:spPr/>
      <dgm:t>
        <a:bodyPr/>
        <a:lstStyle/>
        <a:p>
          <a:pPr>
            <a:lnSpc>
              <a:spcPct val="100000"/>
            </a:lnSpc>
          </a:pPr>
          <a:r>
            <a:rPr lang="ja-JP"/>
            <a:t>田沢湖はその美しい風景と清らかな水で知られ、自然愛好家に人気があります。</a:t>
          </a:r>
        </a:p>
      </dgm:t>
    </dgm:pt>
    <dgm:pt modelId="{2FD64B20-287C-412A-BB98-B46AA5C56483}" type="parTrans" cxnId="{E7B5B38C-2318-4BD8-89F9-D8057D582AEC}">
      <dgm:prSet/>
      <dgm:spPr/>
      <dgm:t>
        <a:bodyPr/>
        <a:lstStyle/>
        <a:p>
          <a:endParaRPr kumimoji="1" lang="ja-JP" altLang="en-US"/>
        </a:p>
      </dgm:t>
    </dgm:pt>
    <dgm:pt modelId="{DF05BCE8-428C-43CB-89B2-E2291B1FB5DF}" type="sibTrans" cxnId="{E7B5B38C-2318-4BD8-89F9-D8057D582AEC}">
      <dgm:prSet/>
      <dgm:spPr/>
      <dgm:t>
        <a:bodyPr/>
        <a:lstStyle/>
        <a:p>
          <a:endParaRPr kumimoji="1" lang="ja-JP" altLang="en-US"/>
        </a:p>
      </dgm:t>
    </dgm:pt>
    <dgm:pt modelId="{64FF4BC7-8D34-4887-AF15-DE122F0BB328}">
      <dgm:prSet/>
      <dgm:spPr/>
      <dgm:t>
        <a:bodyPr/>
        <a:lstStyle/>
        <a:p>
          <a:pPr>
            <a:lnSpc>
              <a:spcPct val="100000"/>
            </a:lnSpc>
            <a:defRPr b="1"/>
          </a:pPr>
          <a:r>
            <a:rPr lang="ja-JP"/>
            <a:t>温泉施設</a:t>
          </a:r>
        </a:p>
      </dgm:t>
    </dgm:pt>
    <dgm:pt modelId="{FCA76FB5-5D58-4D39-9B72-4F60E476EBDC}" type="parTrans" cxnId="{5C940E9E-EDD0-40A2-A1E9-D068C9F6B8B8}">
      <dgm:prSet/>
      <dgm:spPr/>
      <dgm:t>
        <a:bodyPr/>
        <a:lstStyle/>
        <a:p>
          <a:endParaRPr kumimoji="1" lang="ja-JP" altLang="en-US"/>
        </a:p>
      </dgm:t>
    </dgm:pt>
    <dgm:pt modelId="{5DAE0F9E-6B43-4A0D-87DF-B9EED35D318E}" type="sibTrans" cxnId="{5C940E9E-EDD0-40A2-A1E9-D068C9F6B8B8}">
      <dgm:prSet/>
      <dgm:spPr/>
      <dgm:t>
        <a:bodyPr/>
        <a:lstStyle/>
        <a:p>
          <a:pPr>
            <a:lnSpc>
              <a:spcPct val="100000"/>
            </a:lnSpc>
            <a:defRPr b="1"/>
          </a:pPr>
          <a:endParaRPr kumimoji="1" lang="ja-JP" altLang="en-US"/>
        </a:p>
      </dgm:t>
    </dgm:pt>
    <dgm:pt modelId="{8A12A6B4-D007-40B9-A5DE-EB522A7F4725}">
      <dgm:prSet/>
      <dgm:spPr/>
      <dgm:t>
        <a:bodyPr/>
        <a:lstStyle/>
        <a:p>
          <a:pPr>
            <a:lnSpc>
              <a:spcPct val="100000"/>
            </a:lnSpc>
          </a:pPr>
          <a:r>
            <a:rPr lang="ja-JP"/>
            <a:t>湖の周辺には多くの温泉があり、観光客はリラックスした体験を楽しむことができます。</a:t>
          </a:r>
        </a:p>
      </dgm:t>
    </dgm:pt>
    <dgm:pt modelId="{6225780A-96CF-4B31-B828-9B2C3111D1F5}" type="parTrans" cxnId="{E159B0DC-00A0-4707-966B-54E183A988B8}">
      <dgm:prSet/>
      <dgm:spPr/>
      <dgm:t>
        <a:bodyPr/>
        <a:lstStyle/>
        <a:p>
          <a:endParaRPr kumimoji="1" lang="ja-JP" altLang="en-US"/>
        </a:p>
      </dgm:t>
    </dgm:pt>
    <dgm:pt modelId="{29346BD6-FD7F-447E-9567-6FEB22D8C5F2}" type="sibTrans" cxnId="{E159B0DC-00A0-4707-966B-54E183A988B8}">
      <dgm:prSet/>
      <dgm:spPr/>
      <dgm:t>
        <a:bodyPr/>
        <a:lstStyle/>
        <a:p>
          <a:endParaRPr kumimoji="1" lang="ja-JP" altLang="en-US"/>
        </a:p>
      </dgm:t>
    </dgm:pt>
    <dgm:pt modelId="{2000FB0B-A898-413E-8705-A40AD6E5078A}">
      <dgm:prSet/>
      <dgm:spPr/>
      <dgm:t>
        <a:bodyPr/>
        <a:lstStyle/>
        <a:p>
          <a:pPr>
            <a:lnSpc>
              <a:spcPct val="100000"/>
            </a:lnSpc>
            <a:defRPr b="1"/>
          </a:pPr>
          <a:r>
            <a:rPr lang="ja-JP"/>
            <a:t>観光客の訪問</a:t>
          </a:r>
        </a:p>
      </dgm:t>
    </dgm:pt>
    <dgm:pt modelId="{37FE5BD6-7516-4DC5-AB46-051948D4DB0D}" type="parTrans" cxnId="{1BBF0F34-B36E-4EB1-AD30-8CF11D27D9BD}">
      <dgm:prSet/>
      <dgm:spPr/>
      <dgm:t>
        <a:bodyPr/>
        <a:lstStyle/>
        <a:p>
          <a:endParaRPr kumimoji="1" lang="ja-JP" altLang="en-US"/>
        </a:p>
      </dgm:t>
    </dgm:pt>
    <dgm:pt modelId="{F8736FE6-2ECC-40F1-9755-9C6AAE2D462D}" type="sibTrans" cxnId="{1BBF0F34-B36E-4EB1-AD30-8CF11D27D9BD}">
      <dgm:prSet/>
      <dgm:spPr/>
      <dgm:t>
        <a:bodyPr/>
        <a:lstStyle/>
        <a:p>
          <a:endParaRPr kumimoji="1" lang="ja-JP" altLang="en-US"/>
        </a:p>
      </dgm:t>
    </dgm:pt>
    <dgm:pt modelId="{C0A96C4D-6A4D-4701-A0D0-AB08F7D4A4C1}">
      <dgm:prSet/>
      <dgm:spPr/>
      <dgm:t>
        <a:bodyPr/>
        <a:lstStyle/>
        <a:p>
          <a:pPr>
            <a:lnSpc>
              <a:spcPct val="100000"/>
            </a:lnSpc>
          </a:pPr>
          <a:r>
            <a:rPr lang="ja-JP"/>
            <a:t>田沢湖は観光施設が充実しており、観光客にとって魅力的な旅行先です。</a:t>
          </a:r>
        </a:p>
      </dgm:t>
    </dgm:pt>
    <dgm:pt modelId="{B203BA62-1086-44D5-889B-9474346DF701}" type="parTrans" cxnId="{BE65DCFA-DB92-4D66-A807-4D4B5967ED4A}">
      <dgm:prSet/>
      <dgm:spPr/>
      <dgm:t>
        <a:bodyPr/>
        <a:lstStyle/>
        <a:p>
          <a:endParaRPr kumimoji="1" lang="ja-JP" altLang="en-US"/>
        </a:p>
      </dgm:t>
    </dgm:pt>
    <dgm:pt modelId="{6767F6A4-9856-47CA-92C0-167AF6428ADD}" type="sibTrans" cxnId="{BE65DCFA-DB92-4D66-A807-4D4B5967ED4A}">
      <dgm:prSet/>
      <dgm:spPr/>
      <dgm:t>
        <a:bodyPr/>
        <a:lstStyle/>
        <a:p>
          <a:endParaRPr kumimoji="1" lang="ja-JP" altLang="en-US"/>
        </a:p>
      </dgm:t>
    </dgm:pt>
    <dgm:pt modelId="{B5753EFF-E383-4623-A519-7295479FAD96}" type="pres">
      <dgm:prSet presAssocID="{12D81159-47FC-499D-B64A-5C2DF932B0C7}" presName="Root" presStyleCnt="0">
        <dgm:presLayoutVars>
          <dgm:dir/>
          <dgm:resizeHandles val="exact"/>
        </dgm:presLayoutVars>
      </dgm:prSet>
      <dgm:spPr/>
    </dgm:pt>
    <dgm:pt modelId="{231D4A97-830D-4B6E-BC10-6ECF6FF79AD8}" type="pres">
      <dgm:prSet presAssocID="{93393DDA-01F9-420C-B13C-FD04C78A0BDD}" presName="Composite" presStyleCnt="0"/>
      <dgm:spPr/>
    </dgm:pt>
    <dgm:pt modelId="{E2AF83AC-5A27-411A-BAC2-4738BBD5AEFC}" type="pres">
      <dgm:prSet presAssocID="{93393DDA-01F9-420C-B13C-FD04C78A0BD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326" r="5676" b="3"/>
          <a:stretch/>
        </a:blipFill>
      </dgm:spPr>
      <dgm:extLst>
        <a:ext uri="{E40237B7-FDA0-4F09-8148-C483321AD2D9}">
          <dgm14:cNvPr xmlns:dgm14="http://schemas.microsoft.com/office/drawing/2010/diagram" id="0" name="" descr="北方湖、あわら市、福井県完全造。"/>
        </a:ext>
      </dgm:extLst>
    </dgm:pt>
    <dgm:pt modelId="{DCAFB431-2654-4752-B0A2-D3685D648D4A}" type="pres">
      <dgm:prSet presAssocID="{93393DDA-01F9-420C-B13C-FD04C78A0BDD}" presName="Subtitle" presStyleLbl="revTx" presStyleIdx="0" presStyleCnt="6">
        <dgm:presLayoutVars>
          <dgm:chMax val="0"/>
          <dgm:bulletEnabled/>
        </dgm:presLayoutVars>
      </dgm:prSet>
      <dgm:spPr/>
    </dgm:pt>
    <dgm:pt modelId="{77459237-7DB4-43F3-8FDE-5A3217758E83}" type="pres">
      <dgm:prSet presAssocID="{93393DDA-01F9-420C-B13C-FD04C78A0BDD}" presName="Description" presStyleLbl="revTx" presStyleIdx="1" presStyleCnt="6">
        <dgm:presLayoutVars>
          <dgm:bulletEnabled/>
        </dgm:presLayoutVars>
      </dgm:prSet>
      <dgm:spPr/>
    </dgm:pt>
    <dgm:pt modelId="{2261CDFF-BDC1-4A2A-9DB3-478C310DBDC8}" type="pres">
      <dgm:prSet presAssocID="{1E194E64-A441-4B4C-8A64-99651D32902D}" presName="sibTrans" presStyleLbl="sibTrans2D1" presStyleIdx="0" presStyleCnt="0"/>
      <dgm:spPr/>
    </dgm:pt>
    <dgm:pt modelId="{83B86876-AE1F-42AE-946A-FB5569205FBC}" type="pres">
      <dgm:prSet presAssocID="{64FF4BC7-8D34-4887-AF15-DE122F0BB328}" presName="Composite" presStyleCnt="0"/>
      <dgm:spPr/>
    </dgm:pt>
    <dgm:pt modelId="{9C8193E6-9625-4EE8-8C14-6C72B7AF9F61}" type="pres">
      <dgm:prSet presAssocID="{64FF4BC7-8D34-4887-AF15-DE122F0BB32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9176" r="24075" b="2"/>
          <a:stretch/>
        </a:blipFill>
      </dgm:spPr>
      <dgm:extLst>
        <a:ext uri="{E40237B7-FDA0-4F09-8148-C483321AD2D9}">
          <dgm14:cNvPr xmlns:dgm14="http://schemas.microsoft.com/office/drawing/2010/diagram" id="0" name="" descr="福島の山々に浮かぶ木々やたくさんの雪を眺めることができる露天風呂(ろてん風呂)または露天風呂。水の乳白色は、有益な健康特性と非常に低いPHレベルを持っています。また、硫黄の強い香りがします。"/>
        </a:ext>
      </dgm:extLst>
    </dgm:pt>
    <dgm:pt modelId="{FEEAFC33-9789-4749-9D9F-3570A37AE57C}" type="pres">
      <dgm:prSet presAssocID="{64FF4BC7-8D34-4887-AF15-DE122F0BB328}" presName="Subtitle" presStyleLbl="revTx" presStyleIdx="2" presStyleCnt="6">
        <dgm:presLayoutVars>
          <dgm:chMax val="0"/>
          <dgm:bulletEnabled/>
        </dgm:presLayoutVars>
      </dgm:prSet>
      <dgm:spPr/>
    </dgm:pt>
    <dgm:pt modelId="{9D5A4FCA-B2C6-4875-8770-072833E40AB0}" type="pres">
      <dgm:prSet presAssocID="{64FF4BC7-8D34-4887-AF15-DE122F0BB328}" presName="Description" presStyleLbl="revTx" presStyleIdx="3" presStyleCnt="6">
        <dgm:presLayoutVars>
          <dgm:bulletEnabled/>
        </dgm:presLayoutVars>
      </dgm:prSet>
      <dgm:spPr/>
    </dgm:pt>
    <dgm:pt modelId="{55A5C5EA-A79D-4426-8F9A-BFFD5A5D6296}" type="pres">
      <dgm:prSet presAssocID="{5DAE0F9E-6B43-4A0D-87DF-B9EED35D318E}" presName="sibTrans" presStyleLbl="sibTrans2D1" presStyleIdx="0" presStyleCnt="0"/>
      <dgm:spPr/>
    </dgm:pt>
    <dgm:pt modelId="{48A4D804-F379-4B79-92E9-3A8AC5352744}" type="pres">
      <dgm:prSet presAssocID="{2000FB0B-A898-413E-8705-A40AD6E5078A}" presName="Composite" presStyleCnt="0"/>
      <dgm:spPr/>
    </dgm:pt>
    <dgm:pt modelId="{886C20D2-0866-4A7B-9FAF-890DF41ED606}" type="pres">
      <dgm:prSet presAssocID="{2000FB0B-A898-413E-8705-A40AD6E5078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844" r="21407" b="2"/>
          <a:stretch/>
        </a:blipFill>
      </dgm:spPr>
      <dgm:extLst>
        <a:ext uri="{E40237B7-FDA0-4F09-8148-C483321AD2D9}">
          <dgm14:cNvPr xmlns:dgm14="http://schemas.microsoft.com/office/drawing/2010/diagram" id="0" name="" descr="海岸の風景"/>
        </a:ext>
      </dgm:extLst>
    </dgm:pt>
    <dgm:pt modelId="{8BB6354F-4852-4FEC-B0B5-9D21D6D650B5}" type="pres">
      <dgm:prSet presAssocID="{2000FB0B-A898-413E-8705-A40AD6E5078A}" presName="Subtitle" presStyleLbl="revTx" presStyleIdx="4" presStyleCnt="6">
        <dgm:presLayoutVars>
          <dgm:chMax val="0"/>
          <dgm:bulletEnabled/>
        </dgm:presLayoutVars>
      </dgm:prSet>
      <dgm:spPr/>
    </dgm:pt>
    <dgm:pt modelId="{0FD83E58-1C80-49E6-8831-218519EBDE14}" type="pres">
      <dgm:prSet presAssocID="{2000FB0B-A898-413E-8705-A40AD6E5078A}" presName="Description" presStyleLbl="revTx" presStyleIdx="5" presStyleCnt="6">
        <dgm:presLayoutVars>
          <dgm:bulletEnabled/>
        </dgm:presLayoutVars>
      </dgm:prSet>
      <dgm:spPr/>
    </dgm:pt>
  </dgm:ptLst>
  <dgm:cxnLst>
    <dgm:cxn modelId="{79047D15-FCD6-4097-AE41-635B061D6741}" type="presOf" srcId="{C0A96C4D-6A4D-4701-A0D0-AB08F7D4A4C1}" destId="{0FD83E58-1C80-49E6-8831-218519EBDE14}" srcOrd="0" destOrd="0" presId="urn:microsoft.com/office/officeart/2024/3/layout/verticalVisualTextBlock1"/>
    <dgm:cxn modelId="{F7FF271F-B290-4F13-ABE9-1F6D32A87E94}" type="presOf" srcId="{2000FB0B-A898-413E-8705-A40AD6E5078A}" destId="{8BB6354F-4852-4FEC-B0B5-9D21D6D650B5}" srcOrd="0" destOrd="0" presId="urn:microsoft.com/office/officeart/2024/3/layout/verticalVisualTextBlock1"/>
    <dgm:cxn modelId="{1BBF0F34-B36E-4EB1-AD30-8CF11D27D9BD}" srcId="{12D81159-47FC-499D-B64A-5C2DF932B0C7}" destId="{2000FB0B-A898-413E-8705-A40AD6E5078A}" srcOrd="2" destOrd="0" parTransId="{37FE5BD6-7516-4DC5-AB46-051948D4DB0D}" sibTransId="{F8736FE6-2ECC-40F1-9755-9C6AAE2D462D}"/>
    <dgm:cxn modelId="{A336963A-F51C-4FB1-9E88-CE66E4BBE7BC}" srcId="{12D81159-47FC-499D-B64A-5C2DF932B0C7}" destId="{93393DDA-01F9-420C-B13C-FD04C78A0BDD}" srcOrd="0" destOrd="0" parTransId="{3D7E65C6-6DD9-4598-AB49-430F4E590C6E}" sibTransId="{1E194E64-A441-4B4C-8A64-99651D32902D}"/>
    <dgm:cxn modelId="{3D177748-5677-4EDA-8EF2-2EE56C386DE4}" type="presOf" srcId="{A8E80F79-694A-42B5-97EB-BC072EB4F2F4}" destId="{77459237-7DB4-43F3-8FDE-5A3217758E83}" srcOrd="0" destOrd="0" presId="urn:microsoft.com/office/officeart/2024/3/layout/verticalVisualTextBlock1"/>
    <dgm:cxn modelId="{0472A94F-AEF1-4BCA-9ACD-88538E04C7B7}" type="presOf" srcId="{8A12A6B4-D007-40B9-A5DE-EB522A7F4725}" destId="{9D5A4FCA-B2C6-4875-8770-072833E40AB0}" srcOrd="0" destOrd="0" presId="urn:microsoft.com/office/officeart/2024/3/layout/verticalVisualTextBlock1"/>
    <dgm:cxn modelId="{D8F1FD7E-CD66-41A3-8AAA-924AB94C0585}" type="presOf" srcId="{64FF4BC7-8D34-4887-AF15-DE122F0BB328}" destId="{FEEAFC33-9789-4749-9D9F-3570A37AE57C}" srcOrd="0" destOrd="0" presId="urn:microsoft.com/office/officeart/2024/3/layout/verticalVisualTextBlock1"/>
    <dgm:cxn modelId="{20490382-1806-4909-9E89-246C8668DAB0}" type="presOf" srcId="{93393DDA-01F9-420C-B13C-FD04C78A0BDD}" destId="{DCAFB431-2654-4752-B0A2-D3685D648D4A}" srcOrd="0" destOrd="0" presId="urn:microsoft.com/office/officeart/2024/3/layout/verticalVisualTextBlock1"/>
    <dgm:cxn modelId="{1990938C-AA55-4E69-A289-71880D9D5916}" type="presOf" srcId="{1E194E64-A441-4B4C-8A64-99651D32902D}" destId="{2261CDFF-BDC1-4A2A-9DB3-478C310DBDC8}" srcOrd="0" destOrd="0" presId="urn:microsoft.com/office/officeart/2024/3/layout/verticalVisualTextBlock1"/>
    <dgm:cxn modelId="{E7B5B38C-2318-4BD8-89F9-D8057D582AEC}" srcId="{93393DDA-01F9-420C-B13C-FD04C78A0BDD}" destId="{A8E80F79-694A-42B5-97EB-BC072EB4F2F4}" srcOrd="0" destOrd="0" parTransId="{2FD64B20-287C-412A-BB98-B46AA5C56483}" sibTransId="{DF05BCE8-428C-43CB-89B2-E2291B1FB5DF}"/>
    <dgm:cxn modelId="{5C940E9E-EDD0-40A2-A1E9-D068C9F6B8B8}" srcId="{12D81159-47FC-499D-B64A-5C2DF932B0C7}" destId="{64FF4BC7-8D34-4887-AF15-DE122F0BB328}" srcOrd="1" destOrd="0" parTransId="{FCA76FB5-5D58-4D39-9B72-4F60E476EBDC}" sibTransId="{5DAE0F9E-6B43-4A0D-87DF-B9EED35D318E}"/>
    <dgm:cxn modelId="{BD1928D2-3F44-4BF6-9CF9-D967355AFC88}" type="presOf" srcId="{5DAE0F9E-6B43-4A0D-87DF-B9EED35D318E}" destId="{55A5C5EA-A79D-4426-8F9A-BFFD5A5D6296}" srcOrd="0" destOrd="0" presId="urn:microsoft.com/office/officeart/2024/3/layout/verticalVisualTextBlock1"/>
    <dgm:cxn modelId="{E159B0DC-00A0-4707-966B-54E183A988B8}" srcId="{64FF4BC7-8D34-4887-AF15-DE122F0BB328}" destId="{8A12A6B4-D007-40B9-A5DE-EB522A7F4725}" srcOrd="0" destOrd="0" parTransId="{6225780A-96CF-4B31-B828-9B2C3111D1F5}" sibTransId="{29346BD6-FD7F-447E-9567-6FEB22D8C5F2}"/>
    <dgm:cxn modelId="{993D70F6-32B8-484A-BFBD-EBAA4D1C3A19}" type="presOf" srcId="{12D81159-47FC-499D-B64A-5C2DF932B0C7}" destId="{B5753EFF-E383-4623-A519-7295479FAD96}" srcOrd="0" destOrd="0" presId="urn:microsoft.com/office/officeart/2024/3/layout/verticalVisualTextBlock1"/>
    <dgm:cxn modelId="{BE65DCFA-DB92-4D66-A807-4D4B5967ED4A}" srcId="{2000FB0B-A898-413E-8705-A40AD6E5078A}" destId="{C0A96C4D-6A4D-4701-A0D0-AB08F7D4A4C1}" srcOrd="0" destOrd="0" parTransId="{B203BA62-1086-44D5-889B-9474346DF701}" sibTransId="{6767F6A4-9856-47CA-92C0-167AF6428ADD}"/>
    <dgm:cxn modelId="{6AAC8F55-21E6-4338-916B-2ABBE100D19B}" type="presParOf" srcId="{B5753EFF-E383-4623-A519-7295479FAD96}" destId="{231D4A97-830D-4B6E-BC10-6ECF6FF79AD8}" srcOrd="0" destOrd="0" presId="urn:microsoft.com/office/officeart/2024/3/layout/verticalVisualTextBlock1"/>
    <dgm:cxn modelId="{C3D69C8D-B110-4C6C-84E1-1804B90A980E}" type="presParOf" srcId="{231D4A97-830D-4B6E-BC10-6ECF6FF79AD8}" destId="{E2AF83AC-5A27-411A-BAC2-4738BBD5AEFC}" srcOrd="0" destOrd="0" presId="urn:microsoft.com/office/officeart/2024/3/layout/verticalVisualTextBlock1"/>
    <dgm:cxn modelId="{117AB661-0FB9-4956-AED4-5456268E3657}" type="presParOf" srcId="{231D4A97-830D-4B6E-BC10-6ECF6FF79AD8}" destId="{DCAFB431-2654-4752-B0A2-D3685D648D4A}" srcOrd="1" destOrd="0" presId="urn:microsoft.com/office/officeart/2024/3/layout/verticalVisualTextBlock1"/>
    <dgm:cxn modelId="{7259D810-80E9-4773-8D97-C674C7C1DF6A}" type="presParOf" srcId="{231D4A97-830D-4B6E-BC10-6ECF6FF79AD8}" destId="{77459237-7DB4-43F3-8FDE-5A3217758E83}" srcOrd="2" destOrd="0" presId="urn:microsoft.com/office/officeart/2024/3/layout/verticalVisualTextBlock1"/>
    <dgm:cxn modelId="{C7DB5593-F9B0-4DCA-B0BB-6CD93E4684A8}" type="presParOf" srcId="{B5753EFF-E383-4623-A519-7295479FAD96}" destId="{2261CDFF-BDC1-4A2A-9DB3-478C310DBDC8}" srcOrd="1" destOrd="0" presId="urn:microsoft.com/office/officeart/2024/3/layout/verticalVisualTextBlock1"/>
    <dgm:cxn modelId="{2319D1A6-1942-495B-8ABB-8DFB42413726}" type="presParOf" srcId="{B5753EFF-E383-4623-A519-7295479FAD96}" destId="{83B86876-AE1F-42AE-946A-FB5569205FBC}" srcOrd="2" destOrd="0" presId="urn:microsoft.com/office/officeart/2024/3/layout/verticalVisualTextBlock1"/>
    <dgm:cxn modelId="{8B792DF7-EE79-45CA-A732-4F04AADB79CD}" type="presParOf" srcId="{83B86876-AE1F-42AE-946A-FB5569205FBC}" destId="{9C8193E6-9625-4EE8-8C14-6C72B7AF9F61}" srcOrd="0" destOrd="0" presId="urn:microsoft.com/office/officeart/2024/3/layout/verticalVisualTextBlock1"/>
    <dgm:cxn modelId="{4FE0C417-5293-4C01-A09E-98582E1C41C6}" type="presParOf" srcId="{83B86876-AE1F-42AE-946A-FB5569205FBC}" destId="{FEEAFC33-9789-4749-9D9F-3570A37AE57C}" srcOrd="1" destOrd="0" presId="urn:microsoft.com/office/officeart/2024/3/layout/verticalVisualTextBlock1"/>
    <dgm:cxn modelId="{F8B3C888-57F8-4383-9A1A-2B738303EFBF}" type="presParOf" srcId="{83B86876-AE1F-42AE-946A-FB5569205FBC}" destId="{9D5A4FCA-B2C6-4875-8770-072833E40AB0}" srcOrd="2" destOrd="0" presId="urn:microsoft.com/office/officeart/2024/3/layout/verticalVisualTextBlock1"/>
    <dgm:cxn modelId="{09D05319-264D-4648-85FE-E48024A033B8}" type="presParOf" srcId="{B5753EFF-E383-4623-A519-7295479FAD96}" destId="{55A5C5EA-A79D-4426-8F9A-BFFD5A5D6296}" srcOrd="3" destOrd="0" presId="urn:microsoft.com/office/officeart/2024/3/layout/verticalVisualTextBlock1"/>
    <dgm:cxn modelId="{46BDF8A1-6D3D-4D7B-AD94-1944BF9C0803}" type="presParOf" srcId="{B5753EFF-E383-4623-A519-7295479FAD96}" destId="{48A4D804-F379-4B79-92E9-3A8AC5352744}" srcOrd="4" destOrd="0" presId="urn:microsoft.com/office/officeart/2024/3/layout/verticalVisualTextBlock1"/>
    <dgm:cxn modelId="{AA068E72-7C45-49F6-8A15-D87CF6B8D7E0}" type="presParOf" srcId="{48A4D804-F379-4B79-92E9-3A8AC5352744}" destId="{886C20D2-0866-4A7B-9FAF-890DF41ED606}" srcOrd="0" destOrd="0" presId="urn:microsoft.com/office/officeart/2024/3/layout/verticalVisualTextBlock1"/>
    <dgm:cxn modelId="{1A6A2C51-25DB-4F14-B8A5-7627C93E5433}" type="presParOf" srcId="{48A4D804-F379-4B79-92E9-3A8AC5352744}" destId="{8BB6354F-4852-4FEC-B0B5-9D21D6D650B5}" srcOrd="1" destOrd="0" presId="urn:microsoft.com/office/officeart/2024/3/layout/verticalVisualTextBlock1"/>
    <dgm:cxn modelId="{650273AC-2C8B-4A5E-A866-C135C19FBA8A}" type="presParOf" srcId="{48A4D804-F379-4B79-92E9-3A8AC5352744}" destId="{0FD83E58-1C80-49E6-8831-218519EBDE1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6B1C1-7A4E-414C-9147-3C37BD94809D}"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kumimoji="1" lang="ja-JP" altLang="en-US"/>
        </a:p>
      </dgm:t>
    </dgm:pt>
    <dgm:pt modelId="{E88C4970-B9FD-459A-B461-353E3FFB8C44}">
      <dgm:prSet/>
      <dgm:spPr/>
      <dgm:t>
        <a:bodyPr/>
        <a:lstStyle/>
        <a:p>
          <a:pPr>
            <a:lnSpc>
              <a:spcPct val="100000"/>
            </a:lnSpc>
            <a:defRPr b="1"/>
          </a:pPr>
          <a:r>
            <a:rPr lang="ja-JP"/>
            <a:t>音波探査技術</a:t>
          </a:r>
        </a:p>
      </dgm:t>
    </dgm:pt>
    <dgm:pt modelId="{0A609E97-D295-4D17-9CF4-F7B025353DA7}" type="parTrans" cxnId="{3847F2CB-C49D-4F6E-8B07-0CD9B2CA09CC}">
      <dgm:prSet/>
      <dgm:spPr/>
      <dgm:t>
        <a:bodyPr/>
        <a:lstStyle/>
        <a:p>
          <a:endParaRPr kumimoji="1" lang="ja-JP" altLang="en-US"/>
        </a:p>
      </dgm:t>
    </dgm:pt>
    <dgm:pt modelId="{3D75D179-14F1-4078-84B9-9CA6FE9E4F79}" type="sibTrans" cxnId="{3847F2CB-C49D-4F6E-8B07-0CD9B2CA09CC}">
      <dgm:prSet/>
      <dgm:spPr/>
      <dgm:t>
        <a:bodyPr/>
        <a:lstStyle/>
        <a:p>
          <a:pPr>
            <a:lnSpc>
              <a:spcPct val="100000"/>
            </a:lnSpc>
            <a:defRPr b="1"/>
          </a:pPr>
          <a:endParaRPr kumimoji="1" lang="ja-JP" altLang="en-US"/>
        </a:p>
      </dgm:t>
    </dgm:pt>
    <dgm:pt modelId="{1969C20D-2725-49EF-9EA1-A4E2D9DCA423}">
      <dgm:prSet/>
      <dgm:spPr/>
      <dgm:t>
        <a:bodyPr/>
        <a:lstStyle/>
        <a:p>
          <a:pPr>
            <a:lnSpc>
              <a:spcPct val="100000"/>
            </a:lnSpc>
          </a:pPr>
          <a:r>
            <a:rPr lang="ja-JP"/>
            <a:t>音波探査技術は、湖の深さを測定するための主な手法です。これは、音波を利用して地形を分析します。</a:t>
          </a:r>
        </a:p>
      </dgm:t>
    </dgm:pt>
    <dgm:pt modelId="{FBEE8A85-3875-4A6E-B68F-A7AFB9115BE3}" type="parTrans" cxnId="{2C772F3B-A6D1-4130-8DDD-24599C427999}">
      <dgm:prSet/>
      <dgm:spPr/>
      <dgm:t>
        <a:bodyPr/>
        <a:lstStyle/>
        <a:p>
          <a:endParaRPr kumimoji="1" lang="ja-JP" altLang="en-US"/>
        </a:p>
      </dgm:t>
    </dgm:pt>
    <dgm:pt modelId="{A79B15AF-A1E0-46D0-B82E-6BC7C0F51848}" type="sibTrans" cxnId="{2C772F3B-A6D1-4130-8DDD-24599C427999}">
      <dgm:prSet/>
      <dgm:spPr/>
      <dgm:t>
        <a:bodyPr/>
        <a:lstStyle/>
        <a:p>
          <a:endParaRPr kumimoji="1" lang="ja-JP" altLang="en-US"/>
        </a:p>
      </dgm:t>
    </dgm:pt>
    <dgm:pt modelId="{AE055CAD-E135-4DE8-816B-62B62E624E87}">
      <dgm:prSet/>
      <dgm:spPr/>
      <dgm:t>
        <a:bodyPr/>
        <a:lstStyle/>
        <a:p>
          <a:pPr>
            <a:lnSpc>
              <a:spcPct val="100000"/>
            </a:lnSpc>
            <a:defRPr b="1"/>
          </a:pPr>
          <a:r>
            <a:rPr lang="ja-JP"/>
            <a:t>深さの測定</a:t>
          </a:r>
        </a:p>
      </dgm:t>
    </dgm:pt>
    <dgm:pt modelId="{EB422A83-48FF-4C92-9BAE-3D4793A9CE46}" type="parTrans" cxnId="{5F368F25-10EA-452C-A0F4-78FCCB7BEDC0}">
      <dgm:prSet/>
      <dgm:spPr/>
      <dgm:t>
        <a:bodyPr/>
        <a:lstStyle/>
        <a:p>
          <a:endParaRPr kumimoji="1" lang="ja-JP" altLang="en-US"/>
        </a:p>
      </dgm:t>
    </dgm:pt>
    <dgm:pt modelId="{69CCFE2C-F310-432E-901C-49DF2ED29192}" type="sibTrans" cxnId="{5F368F25-10EA-452C-A0F4-78FCCB7BEDC0}">
      <dgm:prSet/>
      <dgm:spPr/>
      <dgm:t>
        <a:bodyPr/>
        <a:lstStyle/>
        <a:p>
          <a:pPr>
            <a:lnSpc>
              <a:spcPct val="100000"/>
            </a:lnSpc>
            <a:defRPr b="1"/>
          </a:pPr>
          <a:endParaRPr kumimoji="1" lang="ja-JP" altLang="en-US"/>
        </a:p>
      </dgm:t>
    </dgm:pt>
    <dgm:pt modelId="{642BE5BE-1531-41CA-BD43-E83DDC229E59}">
      <dgm:prSet/>
      <dgm:spPr/>
      <dgm:t>
        <a:bodyPr/>
        <a:lstStyle/>
        <a:p>
          <a:pPr>
            <a:lnSpc>
              <a:spcPct val="100000"/>
            </a:lnSpc>
          </a:pPr>
          <a:r>
            <a:rPr lang="ja-JP"/>
            <a:t>田沢湖の深さは、音波探査によって正確に測定され、湖の特徴を把握できます。</a:t>
          </a:r>
        </a:p>
      </dgm:t>
    </dgm:pt>
    <dgm:pt modelId="{EA4681F8-3357-48DE-83C7-F2D701915BD5}" type="parTrans" cxnId="{42982017-7660-4EE9-9711-93F2F60ECC43}">
      <dgm:prSet/>
      <dgm:spPr/>
      <dgm:t>
        <a:bodyPr/>
        <a:lstStyle/>
        <a:p>
          <a:endParaRPr kumimoji="1" lang="ja-JP" altLang="en-US"/>
        </a:p>
      </dgm:t>
    </dgm:pt>
    <dgm:pt modelId="{DC82776D-5BF7-4A8C-8112-71D5CBFAC66A}" type="sibTrans" cxnId="{42982017-7660-4EE9-9711-93F2F60ECC43}">
      <dgm:prSet/>
      <dgm:spPr/>
      <dgm:t>
        <a:bodyPr/>
        <a:lstStyle/>
        <a:p>
          <a:endParaRPr kumimoji="1" lang="ja-JP" altLang="en-US"/>
        </a:p>
      </dgm:t>
    </dgm:pt>
    <dgm:pt modelId="{1BD9DA39-F4C5-4C79-A157-DA24F0321D34}">
      <dgm:prSet/>
      <dgm:spPr/>
      <dgm:t>
        <a:bodyPr/>
        <a:lstStyle/>
        <a:p>
          <a:pPr>
            <a:lnSpc>
              <a:spcPct val="100000"/>
            </a:lnSpc>
            <a:defRPr b="1"/>
          </a:pPr>
          <a:r>
            <a:rPr lang="ja-JP"/>
            <a:t>湖の地形</a:t>
          </a:r>
        </a:p>
      </dgm:t>
    </dgm:pt>
    <dgm:pt modelId="{931CD1FB-65A2-4D75-9214-64885404ECE1}" type="parTrans" cxnId="{2F773158-1717-414E-A1A2-AF567A56FFF6}">
      <dgm:prSet/>
      <dgm:spPr/>
      <dgm:t>
        <a:bodyPr/>
        <a:lstStyle/>
        <a:p>
          <a:endParaRPr kumimoji="1" lang="ja-JP" altLang="en-US"/>
        </a:p>
      </dgm:t>
    </dgm:pt>
    <dgm:pt modelId="{9C4EDFF2-F3DA-42F2-BAB6-635957389315}" type="sibTrans" cxnId="{2F773158-1717-414E-A1A2-AF567A56FFF6}">
      <dgm:prSet/>
      <dgm:spPr/>
      <dgm:t>
        <a:bodyPr/>
        <a:lstStyle/>
        <a:p>
          <a:endParaRPr kumimoji="1" lang="ja-JP" altLang="en-US"/>
        </a:p>
      </dgm:t>
    </dgm:pt>
    <dgm:pt modelId="{D89BB001-F369-4593-8BFC-70E2A32704C2}">
      <dgm:prSet/>
      <dgm:spPr/>
      <dgm:t>
        <a:bodyPr/>
        <a:lstStyle/>
        <a:p>
          <a:pPr>
            <a:lnSpc>
              <a:spcPct val="100000"/>
            </a:lnSpc>
          </a:pPr>
          <a:r>
            <a:rPr lang="ja-JP"/>
            <a:t>音波探査により、湖の深淵や特異な地形を詳細に知ることができます。これにより生態系の理解も深まります。</a:t>
          </a:r>
        </a:p>
      </dgm:t>
    </dgm:pt>
    <dgm:pt modelId="{847BFA4F-9097-44A9-B705-1F32E4EE7BF6}" type="parTrans" cxnId="{80E20449-3A87-4076-90C2-CFF1191AA462}">
      <dgm:prSet/>
      <dgm:spPr/>
      <dgm:t>
        <a:bodyPr/>
        <a:lstStyle/>
        <a:p>
          <a:endParaRPr kumimoji="1" lang="ja-JP" altLang="en-US"/>
        </a:p>
      </dgm:t>
    </dgm:pt>
    <dgm:pt modelId="{7C0B3FA3-FEE4-4DF3-B26F-0F450CBE8C51}" type="sibTrans" cxnId="{80E20449-3A87-4076-90C2-CFF1191AA462}">
      <dgm:prSet/>
      <dgm:spPr/>
      <dgm:t>
        <a:bodyPr/>
        <a:lstStyle/>
        <a:p>
          <a:endParaRPr kumimoji="1" lang="ja-JP" altLang="en-US"/>
        </a:p>
      </dgm:t>
    </dgm:pt>
    <dgm:pt modelId="{96B74EC6-7FAD-4169-A597-8B7569092D4E}" type="pres">
      <dgm:prSet presAssocID="{3B86B1C1-7A4E-414C-9147-3C37BD94809D}" presName="Root" presStyleCnt="0">
        <dgm:presLayoutVars>
          <dgm:dir/>
          <dgm:resizeHandles val="exact"/>
        </dgm:presLayoutVars>
      </dgm:prSet>
      <dgm:spPr/>
    </dgm:pt>
    <dgm:pt modelId="{75CD9902-6C69-431B-A243-443A20607B93}" type="pres">
      <dgm:prSet presAssocID="{E88C4970-B9FD-459A-B461-353E3FFB8C44}" presName="Composite" presStyleCnt="0"/>
      <dgm:spPr/>
    </dgm:pt>
    <dgm:pt modelId="{767B0303-B504-4B7E-A512-470F2F50DBA7}" type="pres">
      <dgm:prSet presAssocID="{E88C4970-B9FD-459A-B461-353E3FFB8C4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694" r="17557" b="2"/>
          <a:stretch/>
        </a:blipFill>
      </dgm:spPr>
      <dgm:extLst>
        <a:ext uri="{E40237B7-FDA0-4F09-8148-C483321AD2D9}">
          <dgm14:cNvPr xmlns:dgm14="http://schemas.microsoft.com/office/drawing/2010/diagram" id="0" name="" descr="イエローブイ"/>
        </a:ext>
      </dgm:extLst>
    </dgm:pt>
    <dgm:pt modelId="{860B20EF-F29A-443E-8C2A-FEF7350E3E25}" type="pres">
      <dgm:prSet presAssocID="{E88C4970-B9FD-459A-B461-353E3FFB8C44}" presName="Subtitle" presStyleLbl="revTx" presStyleIdx="0" presStyleCnt="6">
        <dgm:presLayoutVars>
          <dgm:chMax val="0"/>
          <dgm:bulletEnabled/>
        </dgm:presLayoutVars>
      </dgm:prSet>
      <dgm:spPr/>
    </dgm:pt>
    <dgm:pt modelId="{FF4CEE82-29A8-4543-8F31-1CA866293393}" type="pres">
      <dgm:prSet presAssocID="{E88C4970-B9FD-459A-B461-353E3FFB8C44}" presName="Description" presStyleLbl="revTx" presStyleIdx="1" presStyleCnt="6">
        <dgm:presLayoutVars>
          <dgm:bulletEnabled/>
        </dgm:presLayoutVars>
      </dgm:prSet>
      <dgm:spPr/>
    </dgm:pt>
    <dgm:pt modelId="{5735E88F-4964-4A1E-BF2C-B801FBA1199A}" type="pres">
      <dgm:prSet presAssocID="{3D75D179-14F1-4078-84B9-9CA6FE9E4F79}" presName="sibTrans" presStyleLbl="sibTrans2D1" presStyleIdx="0" presStyleCnt="0"/>
      <dgm:spPr/>
    </dgm:pt>
    <dgm:pt modelId="{DE94A17B-670A-4443-83D9-62A5993E85C7}" type="pres">
      <dgm:prSet presAssocID="{AE055CAD-E135-4DE8-816B-62B62E624E87}" presName="Composite" presStyleCnt="0"/>
      <dgm:spPr/>
    </dgm:pt>
    <dgm:pt modelId="{D6DDC288-40F2-4E98-9A7C-F19A6B68A06C}" type="pres">
      <dgm:prSet presAssocID="{AE055CAD-E135-4DE8-816B-62B62E624E8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33248" r="2" b="3"/>
          <a:stretch/>
        </a:blipFill>
      </dgm:spPr>
      <dgm:extLst>
        <a:ext uri="{E40237B7-FDA0-4F09-8148-C483321AD2D9}">
          <dgm14:cNvPr xmlns:dgm14="http://schemas.microsoft.com/office/drawing/2010/diagram" id="0" name="" descr="手袋をはめた手持ちコンパス"/>
        </a:ext>
      </dgm:extLst>
    </dgm:pt>
    <dgm:pt modelId="{4A111B4A-220C-4AB7-8849-13FE1A2DE327}" type="pres">
      <dgm:prSet presAssocID="{AE055CAD-E135-4DE8-816B-62B62E624E87}" presName="Subtitle" presStyleLbl="revTx" presStyleIdx="2" presStyleCnt="6">
        <dgm:presLayoutVars>
          <dgm:chMax val="0"/>
          <dgm:bulletEnabled/>
        </dgm:presLayoutVars>
      </dgm:prSet>
      <dgm:spPr/>
    </dgm:pt>
    <dgm:pt modelId="{035CB694-01C8-4343-B7E9-C6FB40CF3071}" type="pres">
      <dgm:prSet presAssocID="{AE055CAD-E135-4DE8-816B-62B62E624E87}" presName="Description" presStyleLbl="revTx" presStyleIdx="3" presStyleCnt="6">
        <dgm:presLayoutVars>
          <dgm:bulletEnabled/>
        </dgm:presLayoutVars>
      </dgm:prSet>
      <dgm:spPr/>
    </dgm:pt>
    <dgm:pt modelId="{EBB26454-AD03-4FEA-B1CC-BBD68031DE38}" type="pres">
      <dgm:prSet presAssocID="{69CCFE2C-F310-432E-901C-49DF2ED29192}" presName="sibTrans" presStyleLbl="sibTrans2D1" presStyleIdx="0" presStyleCnt="0"/>
      <dgm:spPr/>
    </dgm:pt>
    <dgm:pt modelId="{F3B0F1ED-7C91-47B1-968E-2F1F87CC0FE1}" type="pres">
      <dgm:prSet presAssocID="{1BD9DA39-F4C5-4C79-A157-DA24F0321D34}" presName="Composite" presStyleCnt="0"/>
      <dgm:spPr/>
    </dgm:pt>
    <dgm:pt modelId="{2F255020-D75C-485B-8450-6664B38988A7}" type="pres">
      <dgm:prSet presAssocID="{1BD9DA39-F4C5-4C79-A157-DA24F0321D3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947" r="20800" b="-6"/>
          <a:stretch/>
        </a:blipFill>
      </dgm:spPr>
      <dgm:extLst>
        <a:ext uri="{E40237B7-FDA0-4F09-8148-C483321AD2D9}">
          <dgm14:cNvPr xmlns:dgm14="http://schemas.microsoft.com/office/drawing/2010/diagram" id="0" name="" descr="水面から差し込む太陽の光が差し込む青い海"/>
        </a:ext>
      </dgm:extLst>
    </dgm:pt>
    <dgm:pt modelId="{4ED3CD5B-231D-4A08-9156-7027073ACC31}" type="pres">
      <dgm:prSet presAssocID="{1BD9DA39-F4C5-4C79-A157-DA24F0321D34}" presName="Subtitle" presStyleLbl="revTx" presStyleIdx="4" presStyleCnt="6">
        <dgm:presLayoutVars>
          <dgm:chMax val="0"/>
          <dgm:bulletEnabled/>
        </dgm:presLayoutVars>
      </dgm:prSet>
      <dgm:spPr/>
    </dgm:pt>
    <dgm:pt modelId="{2CCDA773-BED6-47DE-A5D0-5A0E2299DC8A}" type="pres">
      <dgm:prSet presAssocID="{1BD9DA39-F4C5-4C79-A157-DA24F0321D34}" presName="Description" presStyleLbl="revTx" presStyleIdx="5" presStyleCnt="6">
        <dgm:presLayoutVars>
          <dgm:bulletEnabled/>
        </dgm:presLayoutVars>
      </dgm:prSet>
      <dgm:spPr/>
    </dgm:pt>
  </dgm:ptLst>
  <dgm:cxnLst>
    <dgm:cxn modelId="{42982017-7660-4EE9-9711-93F2F60ECC43}" srcId="{AE055CAD-E135-4DE8-816B-62B62E624E87}" destId="{642BE5BE-1531-41CA-BD43-E83DDC229E59}" srcOrd="0" destOrd="0" parTransId="{EA4681F8-3357-48DE-83C7-F2D701915BD5}" sibTransId="{DC82776D-5BF7-4A8C-8112-71D5CBFAC66A}"/>
    <dgm:cxn modelId="{5F368F25-10EA-452C-A0F4-78FCCB7BEDC0}" srcId="{3B86B1C1-7A4E-414C-9147-3C37BD94809D}" destId="{AE055CAD-E135-4DE8-816B-62B62E624E87}" srcOrd="1" destOrd="0" parTransId="{EB422A83-48FF-4C92-9BAE-3D4793A9CE46}" sibTransId="{69CCFE2C-F310-432E-901C-49DF2ED29192}"/>
    <dgm:cxn modelId="{2C772F3B-A6D1-4130-8DDD-24599C427999}" srcId="{E88C4970-B9FD-459A-B461-353E3FFB8C44}" destId="{1969C20D-2725-49EF-9EA1-A4E2D9DCA423}" srcOrd="0" destOrd="0" parTransId="{FBEE8A85-3875-4A6E-B68F-A7AFB9115BE3}" sibTransId="{A79B15AF-A1E0-46D0-B82E-6BC7C0F51848}"/>
    <dgm:cxn modelId="{B2F01D3E-F57B-4950-8E08-C20139E7C655}" type="presOf" srcId="{3D75D179-14F1-4078-84B9-9CA6FE9E4F79}" destId="{5735E88F-4964-4A1E-BF2C-B801FBA1199A}" srcOrd="0" destOrd="0" presId="urn:microsoft.com/office/officeart/2024/3/layout/verticalVisualTextBlock1"/>
    <dgm:cxn modelId="{80E20449-3A87-4076-90C2-CFF1191AA462}" srcId="{1BD9DA39-F4C5-4C79-A157-DA24F0321D34}" destId="{D89BB001-F369-4593-8BFC-70E2A32704C2}" srcOrd="0" destOrd="0" parTransId="{847BFA4F-9097-44A9-B705-1F32E4EE7BF6}" sibTransId="{7C0B3FA3-FEE4-4DF3-B26F-0F450CBE8C51}"/>
    <dgm:cxn modelId="{6FE67C6B-9A45-4FCB-A643-F77B6A2BF026}" type="presOf" srcId="{E88C4970-B9FD-459A-B461-353E3FFB8C44}" destId="{860B20EF-F29A-443E-8C2A-FEF7350E3E25}" srcOrd="0" destOrd="0" presId="urn:microsoft.com/office/officeart/2024/3/layout/verticalVisualTextBlock1"/>
    <dgm:cxn modelId="{BD4F8C6D-5BD7-4076-9BC7-3ABEEBEEFD3D}" type="presOf" srcId="{AE055CAD-E135-4DE8-816B-62B62E624E87}" destId="{4A111B4A-220C-4AB7-8849-13FE1A2DE327}" srcOrd="0" destOrd="0" presId="urn:microsoft.com/office/officeart/2024/3/layout/verticalVisualTextBlock1"/>
    <dgm:cxn modelId="{79DC5F50-4DE8-4C46-B976-FA8DF5614F7E}" type="presOf" srcId="{1969C20D-2725-49EF-9EA1-A4E2D9DCA423}" destId="{FF4CEE82-29A8-4543-8F31-1CA866293393}" srcOrd="0" destOrd="0" presId="urn:microsoft.com/office/officeart/2024/3/layout/verticalVisualTextBlock1"/>
    <dgm:cxn modelId="{2F773158-1717-414E-A1A2-AF567A56FFF6}" srcId="{3B86B1C1-7A4E-414C-9147-3C37BD94809D}" destId="{1BD9DA39-F4C5-4C79-A157-DA24F0321D34}" srcOrd="2" destOrd="0" parTransId="{931CD1FB-65A2-4D75-9214-64885404ECE1}" sibTransId="{9C4EDFF2-F3DA-42F2-BAB6-635957389315}"/>
    <dgm:cxn modelId="{9AB5E388-BF7F-40C0-BDBD-5CCCC11B7B32}" type="presOf" srcId="{1BD9DA39-F4C5-4C79-A157-DA24F0321D34}" destId="{4ED3CD5B-231D-4A08-9156-7027073ACC31}" srcOrd="0" destOrd="0" presId="urn:microsoft.com/office/officeart/2024/3/layout/verticalVisualTextBlock1"/>
    <dgm:cxn modelId="{503E898B-F62D-47A6-8FE7-F0EB5487B7EA}" type="presOf" srcId="{3B86B1C1-7A4E-414C-9147-3C37BD94809D}" destId="{96B74EC6-7FAD-4169-A597-8B7569092D4E}" srcOrd="0" destOrd="0" presId="urn:microsoft.com/office/officeart/2024/3/layout/verticalVisualTextBlock1"/>
    <dgm:cxn modelId="{7F741DBE-0388-4C54-B170-69C80C75DB57}" type="presOf" srcId="{69CCFE2C-F310-432E-901C-49DF2ED29192}" destId="{EBB26454-AD03-4FEA-B1CC-BBD68031DE38}" srcOrd="0" destOrd="0" presId="urn:microsoft.com/office/officeart/2024/3/layout/verticalVisualTextBlock1"/>
    <dgm:cxn modelId="{3847F2CB-C49D-4F6E-8B07-0CD9B2CA09CC}" srcId="{3B86B1C1-7A4E-414C-9147-3C37BD94809D}" destId="{E88C4970-B9FD-459A-B461-353E3FFB8C44}" srcOrd="0" destOrd="0" parTransId="{0A609E97-D295-4D17-9CF4-F7B025353DA7}" sibTransId="{3D75D179-14F1-4078-84B9-9CA6FE9E4F79}"/>
    <dgm:cxn modelId="{CE8800EB-C5FD-48FF-B9E7-D1F8890EC8FE}" type="presOf" srcId="{642BE5BE-1531-41CA-BD43-E83DDC229E59}" destId="{035CB694-01C8-4343-B7E9-C6FB40CF3071}" srcOrd="0" destOrd="0" presId="urn:microsoft.com/office/officeart/2024/3/layout/verticalVisualTextBlock1"/>
    <dgm:cxn modelId="{517FCEFD-5767-4F8D-9532-EFBE35F1434F}" type="presOf" srcId="{D89BB001-F369-4593-8BFC-70E2A32704C2}" destId="{2CCDA773-BED6-47DE-A5D0-5A0E2299DC8A}" srcOrd="0" destOrd="0" presId="urn:microsoft.com/office/officeart/2024/3/layout/verticalVisualTextBlock1"/>
    <dgm:cxn modelId="{10731E51-F581-4B0F-8053-5795A8E5ECB4}" type="presParOf" srcId="{96B74EC6-7FAD-4169-A597-8B7569092D4E}" destId="{75CD9902-6C69-431B-A243-443A20607B93}" srcOrd="0" destOrd="0" presId="urn:microsoft.com/office/officeart/2024/3/layout/verticalVisualTextBlock1"/>
    <dgm:cxn modelId="{08916081-2D43-4B86-9E1E-0D32BA92D0C5}" type="presParOf" srcId="{75CD9902-6C69-431B-A243-443A20607B93}" destId="{767B0303-B504-4B7E-A512-470F2F50DBA7}" srcOrd="0" destOrd="0" presId="urn:microsoft.com/office/officeart/2024/3/layout/verticalVisualTextBlock1"/>
    <dgm:cxn modelId="{FA2EA16C-081C-43B0-BD53-6474AA040E3D}" type="presParOf" srcId="{75CD9902-6C69-431B-A243-443A20607B93}" destId="{860B20EF-F29A-443E-8C2A-FEF7350E3E25}" srcOrd="1" destOrd="0" presId="urn:microsoft.com/office/officeart/2024/3/layout/verticalVisualTextBlock1"/>
    <dgm:cxn modelId="{A5D969D3-97E3-490D-9C27-DBDFE4D9A4D4}" type="presParOf" srcId="{75CD9902-6C69-431B-A243-443A20607B93}" destId="{FF4CEE82-29A8-4543-8F31-1CA866293393}" srcOrd="2" destOrd="0" presId="urn:microsoft.com/office/officeart/2024/3/layout/verticalVisualTextBlock1"/>
    <dgm:cxn modelId="{EFEFA241-8364-4BF1-87CB-720F9DCA9782}" type="presParOf" srcId="{96B74EC6-7FAD-4169-A597-8B7569092D4E}" destId="{5735E88F-4964-4A1E-BF2C-B801FBA1199A}" srcOrd="1" destOrd="0" presId="urn:microsoft.com/office/officeart/2024/3/layout/verticalVisualTextBlock1"/>
    <dgm:cxn modelId="{DCE86D5F-8C47-40A0-9FE0-235F8B700583}" type="presParOf" srcId="{96B74EC6-7FAD-4169-A597-8B7569092D4E}" destId="{DE94A17B-670A-4443-83D9-62A5993E85C7}" srcOrd="2" destOrd="0" presId="urn:microsoft.com/office/officeart/2024/3/layout/verticalVisualTextBlock1"/>
    <dgm:cxn modelId="{28035CA7-F4CF-4B14-84F1-8E249B409EA6}" type="presParOf" srcId="{DE94A17B-670A-4443-83D9-62A5993E85C7}" destId="{D6DDC288-40F2-4E98-9A7C-F19A6B68A06C}" srcOrd="0" destOrd="0" presId="urn:microsoft.com/office/officeart/2024/3/layout/verticalVisualTextBlock1"/>
    <dgm:cxn modelId="{FF6FF60B-3B79-4A24-ABCD-55A540FE8CBF}" type="presParOf" srcId="{DE94A17B-670A-4443-83D9-62A5993E85C7}" destId="{4A111B4A-220C-4AB7-8849-13FE1A2DE327}" srcOrd="1" destOrd="0" presId="urn:microsoft.com/office/officeart/2024/3/layout/verticalVisualTextBlock1"/>
    <dgm:cxn modelId="{B0BBB562-41D2-4C41-94AC-224F6703456B}" type="presParOf" srcId="{DE94A17B-670A-4443-83D9-62A5993E85C7}" destId="{035CB694-01C8-4343-B7E9-C6FB40CF3071}" srcOrd="2" destOrd="0" presId="urn:microsoft.com/office/officeart/2024/3/layout/verticalVisualTextBlock1"/>
    <dgm:cxn modelId="{708D6C1C-433F-4FB5-8361-49B1C2196D8E}" type="presParOf" srcId="{96B74EC6-7FAD-4169-A597-8B7569092D4E}" destId="{EBB26454-AD03-4FEA-B1CC-BBD68031DE38}" srcOrd="3" destOrd="0" presId="urn:microsoft.com/office/officeart/2024/3/layout/verticalVisualTextBlock1"/>
    <dgm:cxn modelId="{2B223DFC-C8BF-47C0-9B68-AA720B6FD03B}" type="presParOf" srcId="{96B74EC6-7FAD-4169-A597-8B7569092D4E}" destId="{F3B0F1ED-7C91-47B1-968E-2F1F87CC0FE1}" srcOrd="4" destOrd="0" presId="urn:microsoft.com/office/officeart/2024/3/layout/verticalVisualTextBlock1"/>
    <dgm:cxn modelId="{6013975A-D638-4F28-B05C-B99A89FA4106}" type="presParOf" srcId="{F3B0F1ED-7C91-47B1-968E-2F1F87CC0FE1}" destId="{2F255020-D75C-485B-8450-6664B38988A7}" srcOrd="0" destOrd="0" presId="urn:microsoft.com/office/officeart/2024/3/layout/verticalVisualTextBlock1"/>
    <dgm:cxn modelId="{B7B4162E-35CF-4E2E-880A-816F60D80BF0}" type="presParOf" srcId="{F3B0F1ED-7C91-47B1-968E-2F1F87CC0FE1}" destId="{4ED3CD5B-231D-4A08-9156-7027073ACC31}" srcOrd="1" destOrd="0" presId="urn:microsoft.com/office/officeart/2024/3/layout/verticalVisualTextBlock1"/>
    <dgm:cxn modelId="{059C23EB-8691-48FD-918D-85ACD95ED1DF}" type="presParOf" srcId="{F3B0F1ED-7C91-47B1-968E-2F1F87CC0FE1}" destId="{2CCDA773-BED6-47DE-A5D0-5A0E2299DC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0FE9F-B73E-4DFA-850F-DBA50ADC6667}"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5E9A19B9-3388-48B5-94CD-6F96F1211C06}">
      <dgm:prSet/>
      <dgm:spPr/>
      <dgm:t>
        <a:bodyPr/>
        <a:lstStyle/>
        <a:p>
          <a:pPr>
            <a:lnSpc>
              <a:spcPct val="100000"/>
            </a:lnSpc>
            <a:defRPr b="1"/>
          </a:pPr>
          <a:r>
            <a:rPr lang="ja-JP"/>
            <a:t>田沢湖の魅力</a:t>
          </a:r>
          <a:endParaRPr lang="en-US"/>
        </a:p>
      </dgm:t>
    </dgm:pt>
    <dgm:pt modelId="{BE38F141-46BB-4AA6-998F-85410A2902A8}" type="parTrans" cxnId="{E46A693F-77AB-416D-A194-D687E7DA9391}">
      <dgm:prSet/>
      <dgm:spPr/>
      <dgm:t>
        <a:bodyPr/>
        <a:lstStyle/>
        <a:p>
          <a:endParaRPr lang="en-US"/>
        </a:p>
      </dgm:t>
    </dgm:pt>
    <dgm:pt modelId="{70FBF6A0-CE55-48AE-B299-B716938E49F9}" type="sibTrans" cxnId="{E46A693F-77AB-416D-A194-D687E7DA9391}">
      <dgm:prSet/>
      <dgm:spPr/>
      <dgm:t>
        <a:bodyPr/>
        <a:lstStyle/>
        <a:p>
          <a:pPr>
            <a:lnSpc>
              <a:spcPct val="100000"/>
            </a:lnSpc>
            <a:defRPr b="1"/>
          </a:pPr>
          <a:endParaRPr lang="en-US"/>
        </a:p>
      </dgm:t>
    </dgm:pt>
    <dgm:pt modelId="{6C847FA5-5F1F-48DA-811F-CDE2AFC968B6}">
      <dgm:prSet/>
      <dgm:spPr/>
      <dgm:t>
        <a:bodyPr/>
        <a:lstStyle/>
        <a:p>
          <a:pPr>
            <a:lnSpc>
              <a:spcPct val="100000"/>
            </a:lnSpc>
          </a:pPr>
          <a:r>
            <a:rPr lang="ja-JP"/>
            <a:t>田沢湖は日本一深い湖で、美しい景色と透明度の高い水が特徴です。</a:t>
          </a:r>
          <a:endParaRPr lang="en-US"/>
        </a:p>
      </dgm:t>
    </dgm:pt>
    <dgm:pt modelId="{3B459AB3-2995-454E-BA5A-95C95754DC63}" type="parTrans" cxnId="{524781F7-13DD-415A-A9B4-7107FF2C2926}">
      <dgm:prSet/>
      <dgm:spPr/>
      <dgm:t>
        <a:bodyPr/>
        <a:lstStyle/>
        <a:p>
          <a:endParaRPr lang="en-US"/>
        </a:p>
      </dgm:t>
    </dgm:pt>
    <dgm:pt modelId="{97D02053-E2F9-4C86-B1B2-2481C5B4078F}" type="sibTrans" cxnId="{524781F7-13DD-415A-A9B4-7107FF2C2926}">
      <dgm:prSet/>
      <dgm:spPr/>
      <dgm:t>
        <a:bodyPr/>
        <a:lstStyle/>
        <a:p>
          <a:endParaRPr lang="en-US"/>
        </a:p>
      </dgm:t>
    </dgm:pt>
    <dgm:pt modelId="{91D04432-E416-4CEF-B4D4-958BE3B58E5D}">
      <dgm:prSet/>
      <dgm:spPr/>
      <dgm:t>
        <a:bodyPr/>
        <a:lstStyle/>
        <a:p>
          <a:pPr>
            <a:lnSpc>
              <a:spcPct val="100000"/>
            </a:lnSpc>
            <a:defRPr b="1"/>
          </a:pPr>
          <a:r>
            <a:rPr lang="ja-JP"/>
            <a:t>印旛沼の生態系</a:t>
          </a:r>
          <a:endParaRPr lang="en-US"/>
        </a:p>
      </dgm:t>
    </dgm:pt>
    <dgm:pt modelId="{D37B5196-72FC-45C2-8093-F611D759BC7F}" type="parTrans" cxnId="{7D2881CD-62A1-4A6F-AD65-99C22141B853}">
      <dgm:prSet/>
      <dgm:spPr/>
      <dgm:t>
        <a:bodyPr/>
        <a:lstStyle/>
        <a:p>
          <a:endParaRPr lang="en-US"/>
        </a:p>
      </dgm:t>
    </dgm:pt>
    <dgm:pt modelId="{AA7F9732-4C76-40DF-88C1-BB7F505A8D61}" type="sibTrans" cxnId="{7D2881CD-62A1-4A6F-AD65-99C22141B853}">
      <dgm:prSet/>
      <dgm:spPr/>
      <dgm:t>
        <a:bodyPr/>
        <a:lstStyle/>
        <a:p>
          <a:pPr>
            <a:lnSpc>
              <a:spcPct val="100000"/>
            </a:lnSpc>
            <a:defRPr b="1"/>
          </a:pPr>
          <a:endParaRPr lang="en-US"/>
        </a:p>
      </dgm:t>
    </dgm:pt>
    <dgm:pt modelId="{15289E38-B75E-4ED1-B3DC-D82A4C6BC193}">
      <dgm:prSet/>
      <dgm:spPr/>
      <dgm:t>
        <a:bodyPr/>
        <a:lstStyle/>
        <a:p>
          <a:pPr>
            <a:lnSpc>
              <a:spcPct val="100000"/>
            </a:lnSpc>
          </a:pPr>
          <a:r>
            <a:rPr lang="ja-JP"/>
            <a:t>印旛沼は多様な生物が生息する湿地で、自然観察やバードウォッチングに最適な場所です。</a:t>
          </a:r>
          <a:endParaRPr lang="en-US"/>
        </a:p>
      </dgm:t>
    </dgm:pt>
    <dgm:pt modelId="{A624C582-7BC1-4771-B456-158749A7D35C}" type="parTrans" cxnId="{11C0CA80-97C2-47F5-9A2C-FA1FDA05610D}">
      <dgm:prSet/>
      <dgm:spPr/>
      <dgm:t>
        <a:bodyPr/>
        <a:lstStyle/>
        <a:p>
          <a:endParaRPr lang="en-US"/>
        </a:p>
      </dgm:t>
    </dgm:pt>
    <dgm:pt modelId="{2C9D7EE8-9404-4FA9-8849-A589A3F10871}" type="sibTrans" cxnId="{11C0CA80-97C2-47F5-9A2C-FA1FDA05610D}">
      <dgm:prSet/>
      <dgm:spPr/>
      <dgm:t>
        <a:bodyPr/>
        <a:lstStyle/>
        <a:p>
          <a:endParaRPr lang="en-US"/>
        </a:p>
      </dgm:t>
    </dgm:pt>
    <dgm:pt modelId="{E32FDD4C-F0DF-4DAC-A269-7DC53C8A7624}">
      <dgm:prSet/>
      <dgm:spPr/>
      <dgm:t>
        <a:bodyPr/>
        <a:lstStyle/>
        <a:p>
          <a:pPr>
            <a:lnSpc>
              <a:spcPct val="100000"/>
            </a:lnSpc>
            <a:defRPr b="1"/>
          </a:pPr>
          <a:r>
            <a:rPr lang="ja-JP"/>
            <a:t>摩周湖の神秘</a:t>
          </a:r>
          <a:endParaRPr lang="en-US"/>
        </a:p>
      </dgm:t>
    </dgm:pt>
    <dgm:pt modelId="{DE28F43B-B5D9-468F-86EC-2A4A76B799CB}" type="parTrans" cxnId="{4741984F-D973-48A5-93AE-B43E6B3118D6}">
      <dgm:prSet/>
      <dgm:spPr/>
      <dgm:t>
        <a:bodyPr/>
        <a:lstStyle/>
        <a:p>
          <a:endParaRPr lang="en-US"/>
        </a:p>
      </dgm:t>
    </dgm:pt>
    <dgm:pt modelId="{B13039C4-6F69-45B4-A9A8-31331A3CB5C5}" type="sibTrans" cxnId="{4741984F-D973-48A5-93AE-B43E6B3118D6}">
      <dgm:prSet/>
      <dgm:spPr/>
      <dgm:t>
        <a:bodyPr/>
        <a:lstStyle/>
        <a:p>
          <a:pPr>
            <a:lnSpc>
              <a:spcPct val="100000"/>
            </a:lnSpc>
            <a:defRPr b="1"/>
          </a:pPr>
          <a:endParaRPr lang="en-US"/>
        </a:p>
      </dgm:t>
    </dgm:pt>
    <dgm:pt modelId="{FAE64B53-91C6-4CCB-AB1E-935510193166}">
      <dgm:prSet/>
      <dgm:spPr/>
      <dgm:t>
        <a:bodyPr/>
        <a:lstStyle/>
        <a:p>
          <a:pPr>
            <a:lnSpc>
              <a:spcPct val="100000"/>
            </a:lnSpc>
          </a:pPr>
          <a:r>
            <a:rPr lang="ja-JP"/>
            <a:t>摩周湖はその神秘的な美しさで有名で、霧に包まれることが多い湖です。</a:t>
          </a:r>
          <a:endParaRPr lang="en-US"/>
        </a:p>
      </dgm:t>
    </dgm:pt>
    <dgm:pt modelId="{AEC0DCC0-D2CF-41F2-8045-A1EBD214B181}" type="parTrans" cxnId="{5867AF23-8274-4204-89EF-292FC73CF760}">
      <dgm:prSet/>
      <dgm:spPr/>
      <dgm:t>
        <a:bodyPr/>
        <a:lstStyle/>
        <a:p>
          <a:endParaRPr lang="en-US"/>
        </a:p>
      </dgm:t>
    </dgm:pt>
    <dgm:pt modelId="{0B3EE025-3EE5-482A-897A-8D233EE75D5C}" type="sibTrans" cxnId="{5867AF23-8274-4204-89EF-292FC73CF760}">
      <dgm:prSet/>
      <dgm:spPr/>
      <dgm:t>
        <a:bodyPr/>
        <a:lstStyle/>
        <a:p>
          <a:endParaRPr lang="en-US"/>
        </a:p>
      </dgm:t>
    </dgm:pt>
    <dgm:pt modelId="{98633614-3127-44A9-BBF1-D03277C1C14E}">
      <dgm:prSet/>
      <dgm:spPr/>
      <dgm:t>
        <a:bodyPr/>
        <a:lstStyle/>
        <a:p>
          <a:pPr>
            <a:lnSpc>
              <a:spcPct val="100000"/>
            </a:lnSpc>
            <a:defRPr b="1"/>
          </a:pPr>
          <a:r>
            <a:rPr lang="ja-JP"/>
            <a:t>榛名湖の魅力</a:t>
          </a:r>
          <a:endParaRPr lang="en-US"/>
        </a:p>
      </dgm:t>
    </dgm:pt>
    <dgm:pt modelId="{28A1F499-9CDC-451D-96C4-1222C62E7ECE}" type="parTrans" cxnId="{54F53E72-871A-496A-8AB6-C760C2F531B4}">
      <dgm:prSet/>
      <dgm:spPr/>
      <dgm:t>
        <a:bodyPr/>
        <a:lstStyle/>
        <a:p>
          <a:endParaRPr lang="en-US"/>
        </a:p>
      </dgm:t>
    </dgm:pt>
    <dgm:pt modelId="{4A2930CA-D78B-471D-AD8D-E701BA3CAE30}" type="sibTrans" cxnId="{54F53E72-871A-496A-8AB6-C760C2F531B4}">
      <dgm:prSet/>
      <dgm:spPr/>
      <dgm:t>
        <a:bodyPr/>
        <a:lstStyle/>
        <a:p>
          <a:endParaRPr lang="en-US"/>
        </a:p>
      </dgm:t>
    </dgm:pt>
    <dgm:pt modelId="{8619FF23-6561-4F3B-BDA9-2B736A570D57}">
      <dgm:prSet/>
      <dgm:spPr/>
      <dgm:t>
        <a:bodyPr/>
        <a:lstStyle/>
        <a:p>
          <a:pPr>
            <a:lnSpc>
              <a:spcPct val="100000"/>
            </a:lnSpc>
          </a:pPr>
          <a:r>
            <a:rPr lang="ja-JP"/>
            <a:t>榛名湖は、四季折々の風景が楽しめる美しい湖で、観光やレクリエーションに人気があります。</a:t>
          </a:r>
          <a:endParaRPr lang="en-US"/>
        </a:p>
      </dgm:t>
    </dgm:pt>
    <dgm:pt modelId="{B4AEFF38-2543-427E-B282-ECCB58BCA20A}" type="parTrans" cxnId="{14114580-1568-43E0-A6FB-5E7227B9786E}">
      <dgm:prSet/>
      <dgm:spPr/>
      <dgm:t>
        <a:bodyPr/>
        <a:lstStyle/>
        <a:p>
          <a:endParaRPr lang="en-US"/>
        </a:p>
      </dgm:t>
    </dgm:pt>
    <dgm:pt modelId="{37D9A5FF-9DA3-4B39-845D-AD8A43093700}" type="sibTrans" cxnId="{14114580-1568-43E0-A6FB-5E7227B9786E}">
      <dgm:prSet/>
      <dgm:spPr/>
      <dgm:t>
        <a:bodyPr/>
        <a:lstStyle/>
        <a:p>
          <a:endParaRPr lang="en-US"/>
        </a:p>
      </dgm:t>
    </dgm:pt>
    <dgm:pt modelId="{2FC262E5-4D2B-47BB-B00C-8BD743AC8CC9}" type="pres">
      <dgm:prSet presAssocID="{2A90FE9F-B73E-4DFA-850F-DBA50ADC6667}" presName="Name0" presStyleCnt="0">
        <dgm:presLayoutVars>
          <dgm:dir/>
          <dgm:resizeHandles val="exact"/>
        </dgm:presLayoutVars>
      </dgm:prSet>
      <dgm:spPr/>
    </dgm:pt>
    <dgm:pt modelId="{8BFB06AB-8EF9-402D-B3A9-A6CB43B5837C}" type="pres">
      <dgm:prSet presAssocID="{5E9A19B9-3388-48B5-94CD-6F96F1211C06}" presName="compNode" presStyleCnt="0"/>
      <dgm:spPr/>
    </dgm:pt>
    <dgm:pt modelId="{997EE42F-55E3-4C7B-9A13-608C60A76A75}" type="pres">
      <dgm:prSet presAssocID="{5E9A19B9-3388-48B5-94CD-6F96F1211C06}" presName="pictRect" presStyleLbl="revTx" presStyleIdx="0" presStyleCnt="8">
        <dgm:presLayoutVars>
          <dgm:chMax val="0"/>
          <dgm:bulletEnabled/>
        </dgm:presLayoutVars>
      </dgm:prSet>
      <dgm:spPr/>
    </dgm:pt>
    <dgm:pt modelId="{B34B5D3A-3893-4482-9F33-5DB4F7B74207}" type="pres">
      <dgm:prSet presAssocID="{5E9A19B9-3388-48B5-94CD-6F96F1211C06}" presName="textRect" presStyleLbl="revTx" presStyleIdx="1" presStyleCnt="8">
        <dgm:presLayoutVars>
          <dgm:bulletEnabled/>
        </dgm:presLayoutVars>
      </dgm:prSet>
      <dgm:spPr/>
    </dgm:pt>
    <dgm:pt modelId="{0DA57858-F523-4172-9C63-FA76B7989FF7}" type="pres">
      <dgm:prSet presAssocID="{70FBF6A0-CE55-48AE-B299-B716938E49F9}" presName="sibTrans" presStyleLbl="sibTrans2D1" presStyleIdx="0" presStyleCnt="0"/>
      <dgm:spPr/>
    </dgm:pt>
    <dgm:pt modelId="{B86CC990-78E3-45CE-9CD7-244D7A2581C5}" type="pres">
      <dgm:prSet presAssocID="{91D04432-E416-4CEF-B4D4-958BE3B58E5D}" presName="compNode" presStyleCnt="0"/>
      <dgm:spPr/>
    </dgm:pt>
    <dgm:pt modelId="{7FECDD9E-89F5-4005-830F-E8342E6C062A}" type="pres">
      <dgm:prSet presAssocID="{91D04432-E416-4CEF-B4D4-958BE3B58E5D}" presName="pictRect" presStyleLbl="revTx" presStyleIdx="2" presStyleCnt="8">
        <dgm:presLayoutVars>
          <dgm:chMax val="0"/>
          <dgm:bulletEnabled/>
        </dgm:presLayoutVars>
      </dgm:prSet>
      <dgm:spPr/>
    </dgm:pt>
    <dgm:pt modelId="{F91AADF1-4B83-4CD8-8CD5-8F8A2EFD1FEB}" type="pres">
      <dgm:prSet presAssocID="{91D04432-E416-4CEF-B4D4-958BE3B58E5D}" presName="textRect" presStyleLbl="revTx" presStyleIdx="3" presStyleCnt="8">
        <dgm:presLayoutVars>
          <dgm:bulletEnabled/>
        </dgm:presLayoutVars>
      </dgm:prSet>
      <dgm:spPr/>
    </dgm:pt>
    <dgm:pt modelId="{2195BB66-0B8F-4719-AD26-64B6A300A5AD}" type="pres">
      <dgm:prSet presAssocID="{AA7F9732-4C76-40DF-88C1-BB7F505A8D61}" presName="sibTrans" presStyleLbl="sibTrans2D1" presStyleIdx="0" presStyleCnt="0"/>
      <dgm:spPr/>
    </dgm:pt>
    <dgm:pt modelId="{917A0D26-74D4-4DB8-AA98-E0B721270C65}" type="pres">
      <dgm:prSet presAssocID="{E32FDD4C-F0DF-4DAC-A269-7DC53C8A7624}" presName="compNode" presStyleCnt="0"/>
      <dgm:spPr/>
    </dgm:pt>
    <dgm:pt modelId="{94923120-E033-43DF-914B-17D8C5D47561}" type="pres">
      <dgm:prSet presAssocID="{E32FDD4C-F0DF-4DAC-A269-7DC53C8A7624}" presName="pictRect" presStyleLbl="revTx" presStyleIdx="4" presStyleCnt="8">
        <dgm:presLayoutVars>
          <dgm:chMax val="0"/>
          <dgm:bulletEnabled/>
        </dgm:presLayoutVars>
      </dgm:prSet>
      <dgm:spPr/>
    </dgm:pt>
    <dgm:pt modelId="{8C9240BB-1942-402B-8065-1A5ABC8014E6}" type="pres">
      <dgm:prSet presAssocID="{E32FDD4C-F0DF-4DAC-A269-7DC53C8A7624}" presName="textRect" presStyleLbl="revTx" presStyleIdx="5" presStyleCnt="8">
        <dgm:presLayoutVars>
          <dgm:bulletEnabled/>
        </dgm:presLayoutVars>
      </dgm:prSet>
      <dgm:spPr/>
    </dgm:pt>
    <dgm:pt modelId="{6D1EF4C2-7F0C-4306-9B68-1923FB2AC6B3}" type="pres">
      <dgm:prSet presAssocID="{B13039C4-6F69-45B4-A9A8-31331A3CB5C5}" presName="sibTrans" presStyleLbl="sibTrans2D1" presStyleIdx="0" presStyleCnt="0"/>
      <dgm:spPr/>
    </dgm:pt>
    <dgm:pt modelId="{05930396-402B-4369-ABE4-713E5BAA3683}" type="pres">
      <dgm:prSet presAssocID="{98633614-3127-44A9-BBF1-D03277C1C14E}" presName="compNode" presStyleCnt="0"/>
      <dgm:spPr/>
    </dgm:pt>
    <dgm:pt modelId="{E6F8E793-22BF-4200-AB41-665442CE33FE}" type="pres">
      <dgm:prSet presAssocID="{98633614-3127-44A9-BBF1-D03277C1C14E}" presName="pictRect" presStyleLbl="revTx" presStyleIdx="6" presStyleCnt="8">
        <dgm:presLayoutVars>
          <dgm:chMax val="0"/>
          <dgm:bulletEnabled/>
        </dgm:presLayoutVars>
      </dgm:prSet>
      <dgm:spPr/>
    </dgm:pt>
    <dgm:pt modelId="{125F9A32-3E7C-48E7-A2AB-E78672F17C0A}" type="pres">
      <dgm:prSet presAssocID="{98633614-3127-44A9-BBF1-D03277C1C14E}" presName="textRect" presStyleLbl="revTx" presStyleIdx="7" presStyleCnt="8">
        <dgm:presLayoutVars>
          <dgm:bulletEnabled/>
        </dgm:presLayoutVars>
      </dgm:prSet>
      <dgm:spPr/>
    </dgm:pt>
  </dgm:ptLst>
  <dgm:cxnLst>
    <dgm:cxn modelId="{3014D609-01C6-48CB-A4CD-0576046522BA}" type="presOf" srcId="{15289E38-B75E-4ED1-B3DC-D82A4C6BC193}" destId="{F91AADF1-4B83-4CD8-8CD5-8F8A2EFD1FEB}" srcOrd="0" destOrd="0" presId="urn:microsoft.com/office/officeart/2024/3/layout/hArchList1"/>
    <dgm:cxn modelId="{0BB89811-E316-459C-90B9-B6219B891830}" type="presOf" srcId="{2A90FE9F-B73E-4DFA-850F-DBA50ADC6667}" destId="{2FC262E5-4D2B-47BB-B00C-8BD743AC8CC9}" srcOrd="0" destOrd="0" presId="urn:microsoft.com/office/officeart/2024/3/layout/hArchList1"/>
    <dgm:cxn modelId="{02610119-071D-47AB-9B25-3896C2EC0ED2}" type="presOf" srcId="{98633614-3127-44A9-BBF1-D03277C1C14E}" destId="{E6F8E793-22BF-4200-AB41-665442CE33FE}" srcOrd="0" destOrd="0" presId="urn:microsoft.com/office/officeart/2024/3/layout/hArchList1"/>
    <dgm:cxn modelId="{457F5B19-EA7D-41B5-B21A-375CA91B3773}" type="presOf" srcId="{91D04432-E416-4CEF-B4D4-958BE3B58E5D}" destId="{7FECDD9E-89F5-4005-830F-E8342E6C062A}" srcOrd="0" destOrd="0" presId="urn:microsoft.com/office/officeart/2024/3/layout/hArchList1"/>
    <dgm:cxn modelId="{B93FDB1D-C636-42B9-8C8F-FDB46AECE598}" type="presOf" srcId="{6C847FA5-5F1F-48DA-811F-CDE2AFC968B6}" destId="{B34B5D3A-3893-4482-9F33-5DB4F7B74207}" srcOrd="0" destOrd="0" presId="urn:microsoft.com/office/officeart/2024/3/layout/hArchList1"/>
    <dgm:cxn modelId="{5867AF23-8274-4204-89EF-292FC73CF760}" srcId="{E32FDD4C-F0DF-4DAC-A269-7DC53C8A7624}" destId="{FAE64B53-91C6-4CCB-AB1E-935510193166}" srcOrd="0" destOrd="0" parTransId="{AEC0DCC0-D2CF-41F2-8045-A1EBD214B181}" sibTransId="{0B3EE025-3EE5-482A-897A-8D233EE75D5C}"/>
    <dgm:cxn modelId="{B1CD133A-6098-4FAF-804B-786B66CAC1D3}" type="presOf" srcId="{8619FF23-6561-4F3B-BDA9-2B736A570D57}" destId="{125F9A32-3E7C-48E7-A2AB-E78672F17C0A}" srcOrd="0" destOrd="0" presId="urn:microsoft.com/office/officeart/2024/3/layout/hArchList1"/>
    <dgm:cxn modelId="{E46A693F-77AB-416D-A194-D687E7DA9391}" srcId="{2A90FE9F-B73E-4DFA-850F-DBA50ADC6667}" destId="{5E9A19B9-3388-48B5-94CD-6F96F1211C06}" srcOrd="0" destOrd="0" parTransId="{BE38F141-46BB-4AA6-998F-85410A2902A8}" sibTransId="{70FBF6A0-CE55-48AE-B299-B716938E49F9}"/>
    <dgm:cxn modelId="{E2E21E5E-E855-45B2-8EF1-DC8547831C2C}" type="presOf" srcId="{B13039C4-6F69-45B4-A9A8-31331A3CB5C5}" destId="{6D1EF4C2-7F0C-4306-9B68-1923FB2AC6B3}" srcOrd="0" destOrd="0" presId="urn:microsoft.com/office/officeart/2024/3/layout/hArchList1"/>
    <dgm:cxn modelId="{732D424F-E25C-4302-8DE3-103F7C71B159}" type="presOf" srcId="{E32FDD4C-F0DF-4DAC-A269-7DC53C8A7624}" destId="{94923120-E033-43DF-914B-17D8C5D47561}" srcOrd="0" destOrd="0" presId="urn:microsoft.com/office/officeart/2024/3/layout/hArchList1"/>
    <dgm:cxn modelId="{4741984F-D973-48A5-93AE-B43E6B3118D6}" srcId="{2A90FE9F-B73E-4DFA-850F-DBA50ADC6667}" destId="{E32FDD4C-F0DF-4DAC-A269-7DC53C8A7624}" srcOrd="2" destOrd="0" parTransId="{DE28F43B-B5D9-468F-86EC-2A4A76B799CB}" sibTransId="{B13039C4-6F69-45B4-A9A8-31331A3CB5C5}"/>
    <dgm:cxn modelId="{54F53E72-871A-496A-8AB6-C760C2F531B4}" srcId="{2A90FE9F-B73E-4DFA-850F-DBA50ADC6667}" destId="{98633614-3127-44A9-BBF1-D03277C1C14E}" srcOrd="3" destOrd="0" parTransId="{28A1F499-9CDC-451D-96C4-1222C62E7ECE}" sibTransId="{4A2930CA-D78B-471D-AD8D-E701BA3CAE30}"/>
    <dgm:cxn modelId="{C0A01655-4379-4BBC-BAEF-A9D3C97B4372}" type="presOf" srcId="{5E9A19B9-3388-48B5-94CD-6F96F1211C06}" destId="{997EE42F-55E3-4C7B-9A13-608C60A76A75}" srcOrd="0" destOrd="0" presId="urn:microsoft.com/office/officeart/2024/3/layout/hArchList1"/>
    <dgm:cxn modelId="{921ADA7D-E382-4EB4-B507-7FA96B0BFF15}" type="presOf" srcId="{FAE64B53-91C6-4CCB-AB1E-935510193166}" destId="{8C9240BB-1942-402B-8065-1A5ABC8014E6}" srcOrd="0" destOrd="0" presId="urn:microsoft.com/office/officeart/2024/3/layout/hArchList1"/>
    <dgm:cxn modelId="{14114580-1568-43E0-A6FB-5E7227B9786E}" srcId="{98633614-3127-44A9-BBF1-D03277C1C14E}" destId="{8619FF23-6561-4F3B-BDA9-2B736A570D57}" srcOrd="0" destOrd="0" parTransId="{B4AEFF38-2543-427E-B282-ECCB58BCA20A}" sibTransId="{37D9A5FF-9DA3-4B39-845D-AD8A43093700}"/>
    <dgm:cxn modelId="{11C0CA80-97C2-47F5-9A2C-FA1FDA05610D}" srcId="{91D04432-E416-4CEF-B4D4-958BE3B58E5D}" destId="{15289E38-B75E-4ED1-B3DC-D82A4C6BC193}" srcOrd="0" destOrd="0" parTransId="{A624C582-7BC1-4771-B456-158749A7D35C}" sibTransId="{2C9D7EE8-9404-4FA9-8849-A589A3F10871}"/>
    <dgm:cxn modelId="{AF3C9A90-AC81-428A-A5FD-3FD5F5A2330B}" type="presOf" srcId="{AA7F9732-4C76-40DF-88C1-BB7F505A8D61}" destId="{2195BB66-0B8F-4719-AD26-64B6A300A5AD}" srcOrd="0" destOrd="0" presId="urn:microsoft.com/office/officeart/2024/3/layout/hArchList1"/>
    <dgm:cxn modelId="{D8DF37B8-CD40-4049-A808-1B24F96A660D}" type="presOf" srcId="{70FBF6A0-CE55-48AE-B299-B716938E49F9}" destId="{0DA57858-F523-4172-9C63-FA76B7989FF7}" srcOrd="0" destOrd="0" presId="urn:microsoft.com/office/officeart/2024/3/layout/hArchList1"/>
    <dgm:cxn modelId="{7D2881CD-62A1-4A6F-AD65-99C22141B853}" srcId="{2A90FE9F-B73E-4DFA-850F-DBA50ADC6667}" destId="{91D04432-E416-4CEF-B4D4-958BE3B58E5D}" srcOrd="1" destOrd="0" parTransId="{D37B5196-72FC-45C2-8093-F611D759BC7F}" sibTransId="{AA7F9732-4C76-40DF-88C1-BB7F505A8D61}"/>
    <dgm:cxn modelId="{524781F7-13DD-415A-A9B4-7107FF2C2926}" srcId="{5E9A19B9-3388-48B5-94CD-6F96F1211C06}" destId="{6C847FA5-5F1F-48DA-811F-CDE2AFC968B6}" srcOrd="0" destOrd="0" parTransId="{3B459AB3-2995-454E-BA5A-95C95754DC63}" sibTransId="{97D02053-E2F9-4C86-B1B2-2481C5B4078F}"/>
    <dgm:cxn modelId="{53EDFE5B-BE9F-4245-845E-2A90A415BB59}" type="presParOf" srcId="{2FC262E5-4D2B-47BB-B00C-8BD743AC8CC9}" destId="{8BFB06AB-8EF9-402D-B3A9-A6CB43B5837C}" srcOrd="0" destOrd="0" presId="urn:microsoft.com/office/officeart/2024/3/layout/hArchList1"/>
    <dgm:cxn modelId="{6AE8E583-5081-4CFB-B430-7C4F8AB9F9D6}" type="presParOf" srcId="{8BFB06AB-8EF9-402D-B3A9-A6CB43B5837C}" destId="{997EE42F-55E3-4C7B-9A13-608C60A76A75}" srcOrd="0" destOrd="0" presId="urn:microsoft.com/office/officeart/2024/3/layout/hArchList1"/>
    <dgm:cxn modelId="{F29E77CD-8BE9-45AD-8A80-202416E0D86B}" type="presParOf" srcId="{8BFB06AB-8EF9-402D-B3A9-A6CB43B5837C}" destId="{B34B5D3A-3893-4482-9F33-5DB4F7B74207}" srcOrd="1" destOrd="0" presId="urn:microsoft.com/office/officeart/2024/3/layout/hArchList1"/>
    <dgm:cxn modelId="{04640E99-5787-4DFC-8B24-75E93C8955CC}" type="presParOf" srcId="{2FC262E5-4D2B-47BB-B00C-8BD743AC8CC9}" destId="{0DA57858-F523-4172-9C63-FA76B7989FF7}" srcOrd="1" destOrd="0" presId="urn:microsoft.com/office/officeart/2024/3/layout/hArchList1"/>
    <dgm:cxn modelId="{C51C6BCD-1097-4778-9288-7D7E36E4D085}" type="presParOf" srcId="{2FC262E5-4D2B-47BB-B00C-8BD743AC8CC9}" destId="{B86CC990-78E3-45CE-9CD7-244D7A2581C5}" srcOrd="2" destOrd="0" presId="urn:microsoft.com/office/officeart/2024/3/layout/hArchList1"/>
    <dgm:cxn modelId="{F37A1B5C-8343-47B4-B6D1-BBF009DE104F}" type="presParOf" srcId="{B86CC990-78E3-45CE-9CD7-244D7A2581C5}" destId="{7FECDD9E-89F5-4005-830F-E8342E6C062A}" srcOrd="0" destOrd="0" presId="urn:microsoft.com/office/officeart/2024/3/layout/hArchList1"/>
    <dgm:cxn modelId="{B5E2AAEA-57E5-4550-8E96-55207D818BD1}" type="presParOf" srcId="{B86CC990-78E3-45CE-9CD7-244D7A2581C5}" destId="{F91AADF1-4B83-4CD8-8CD5-8F8A2EFD1FEB}" srcOrd="1" destOrd="0" presId="urn:microsoft.com/office/officeart/2024/3/layout/hArchList1"/>
    <dgm:cxn modelId="{56ABCBB1-CA45-4123-A2B8-5289B7B9BED6}" type="presParOf" srcId="{2FC262E5-4D2B-47BB-B00C-8BD743AC8CC9}" destId="{2195BB66-0B8F-4719-AD26-64B6A300A5AD}" srcOrd="3" destOrd="0" presId="urn:microsoft.com/office/officeart/2024/3/layout/hArchList1"/>
    <dgm:cxn modelId="{851E9366-D148-43F0-884B-6A1143D8F87D}" type="presParOf" srcId="{2FC262E5-4D2B-47BB-B00C-8BD743AC8CC9}" destId="{917A0D26-74D4-4DB8-AA98-E0B721270C65}" srcOrd="4" destOrd="0" presId="urn:microsoft.com/office/officeart/2024/3/layout/hArchList1"/>
    <dgm:cxn modelId="{8C6A44C5-7DF8-4A2A-B19F-DDC05606EBF9}" type="presParOf" srcId="{917A0D26-74D4-4DB8-AA98-E0B721270C65}" destId="{94923120-E033-43DF-914B-17D8C5D47561}" srcOrd="0" destOrd="0" presId="urn:microsoft.com/office/officeart/2024/3/layout/hArchList1"/>
    <dgm:cxn modelId="{B7BAA3E3-F256-48D7-8184-B4BC85973453}" type="presParOf" srcId="{917A0D26-74D4-4DB8-AA98-E0B721270C65}" destId="{8C9240BB-1942-402B-8065-1A5ABC8014E6}" srcOrd="1" destOrd="0" presId="urn:microsoft.com/office/officeart/2024/3/layout/hArchList1"/>
    <dgm:cxn modelId="{F750D0E9-E7E9-4C43-A0C9-C04427B983BE}" type="presParOf" srcId="{2FC262E5-4D2B-47BB-B00C-8BD743AC8CC9}" destId="{6D1EF4C2-7F0C-4306-9B68-1923FB2AC6B3}" srcOrd="5" destOrd="0" presId="urn:microsoft.com/office/officeart/2024/3/layout/hArchList1"/>
    <dgm:cxn modelId="{FAE65AD7-30E3-4EA4-BBD9-98F98C1FB66E}" type="presParOf" srcId="{2FC262E5-4D2B-47BB-B00C-8BD743AC8CC9}" destId="{05930396-402B-4369-ABE4-713E5BAA3683}" srcOrd="6" destOrd="0" presId="urn:microsoft.com/office/officeart/2024/3/layout/hArchList1"/>
    <dgm:cxn modelId="{3866137D-EBDA-4878-BD42-67C5C6C18D99}" type="presParOf" srcId="{05930396-402B-4369-ABE4-713E5BAA3683}" destId="{E6F8E793-22BF-4200-AB41-665442CE33FE}" srcOrd="0" destOrd="0" presId="urn:microsoft.com/office/officeart/2024/3/layout/hArchList1"/>
    <dgm:cxn modelId="{9691BCFF-E4A1-492B-923E-B10E22B2E30F}" type="presParOf" srcId="{05930396-402B-4369-ABE4-713E5BAA3683}" destId="{125F9A32-3E7C-48E7-A2AB-E78672F17C0A}"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F83AC-5A27-411A-BAC2-4738BBD5AEFC}">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326" r="5676" b="3"/>
          <a:stretch/>
        </a:blipFill>
        <a:ln>
          <a:noFill/>
        </a:ln>
        <a:effectLst/>
      </dsp:spPr>
      <dsp:style>
        <a:lnRef idx="0">
          <a:scrgbClr r="0" g="0" b="0"/>
        </a:lnRef>
        <a:fillRef idx="3">
          <a:scrgbClr r="0" g="0" b="0"/>
        </a:fillRef>
        <a:effectRef idx="2">
          <a:scrgbClr r="0" g="0" b="0"/>
        </a:effectRef>
        <a:fontRef idx="minor">
          <a:schemeClr val="lt1"/>
        </a:fontRef>
      </dsp:style>
    </dsp:sp>
    <dsp:sp modelId="{DCAFB431-2654-4752-B0A2-D3685D648D4A}">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美しい自然環境</a:t>
          </a:r>
        </a:p>
      </dsp:txBody>
      <dsp:txXfrm>
        <a:off x="2034553" y="0"/>
        <a:ext cx="4155226" cy="370034"/>
      </dsp:txXfrm>
    </dsp:sp>
    <dsp:sp modelId="{77459237-7DB4-43F3-8FDE-5A3217758E83}">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田沢湖はその美しい風景と清らかな水で知られ、自然愛好家に人気があります。</a:t>
          </a:r>
        </a:p>
      </dsp:txBody>
      <dsp:txXfrm>
        <a:off x="2034553" y="370034"/>
        <a:ext cx="4155226" cy="1484518"/>
      </dsp:txXfrm>
    </dsp:sp>
    <dsp:sp modelId="{9C8193E6-9625-4EE8-8C14-6C72B7AF9F61}">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9176" r="24075" b="2"/>
          <a:stretch/>
        </a:blipFill>
        <a:ln>
          <a:noFill/>
        </a:ln>
        <a:effectLst/>
      </dsp:spPr>
      <dsp:style>
        <a:lnRef idx="0">
          <a:scrgbClr r="0" g="0" b="0"/>
        </a:lnRef>
        <a:fillRef idx="3">
          <a:scrgbClr r="0" g="0" b="0"/>
        </a:fillRef>
        <a:effectRef idx="2">
          <a:scrgbClr r="0" g="0" b="0"/>
        </a:effectRef>
        <a:fontRef idx="minor">
          <a:schemeClr val="lt1"/>
        </a:fontRef>
      </dsp:style>
    </dsp:sp>
    <dsp:sp modelId="{FEEAFC33-9789-4749-9D9F-3570A37AE57C}">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温泉施設</a:t>
          </a:r>
        </a:p>
      </dsp:txBody>
      <dsp:txXfrm>
        <a:off x="2034553" y="2002917"/>
        <a:ext cx="4155226" cy="370034"/>
      </dsp:txXfrm>
    </dsp:sp>
    <dsp:sp modelId="{9D5A4FCA-B2C6-4875-8770-072833E40AB0}">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湖の周辺には多くの温泉があり、観光客はリラックスした体験を楽しむことができます。</a:t>
          </a:r>
        </a:p>
      </dsp:txBody>
      <dsp:txXfrm>
        <a:off x="2034553" y="2372952"/>
        <a:ext cx="4155226" cy="1484518"/>
      </dsp:txXfrm>
    </dsp:sp>
    <dsp:sp modelId="{886C20D2-0866-4A7B-9FAF-890DF41ED606}">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844" r="21407" b="2"/>
          <a:stretch/>
        </a:blipFill>
        <a:ln>
          <a:noFill/>
        </a:ln>
        <a:effectLst/>
      </dsp:spPr>
      <dsp:style>
        <a:lnRef idx="0">
          <a:scrgbClr r="0" g="0" b="0"/>
        </a:lnRef>
        <a:fillRef idx="3">
          <a:scrgbClr r="0" g="0" b="0"/>
        </a:fillRef>
        <a:effectRef idx="2">
          <a:scrgbClr r="0" g="0" b="0"/>
        </a:effectRef>
        <a:fontRef idx="minor">
          <a:schemeClr val="lt1"/>
        </a:fontRef>
      </dsp:style>
    </dsp:sp>
    <dsp:sp modelId="{8BB6354F-4852-4FEC-B0B5-9D21D6D650B5}">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観光客の訪問</a:t>
          </a:r>
        </a:p>
      </dsp:txBody>
      <dsp:txXfrm>
        <a:off x="2034553" y="4005834"/>
        <a:ext cx="4155226" cy="370034"/>
      </dsp:txXfrm>
    </dsp:sp>
    <dsp:sp modelId="{0FD83E58-1C80-49E6-8831-218519EBDE14}">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田沢湖は観光施設が充実しており、観光客にとって魅力的な旅行先です。</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B0303-B504-4B7E-A512-470F2F50DBA7}">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694" r="17557" b="2"/>
          <a:stretch/>
        </a:blipFill>
        <a:ln>
          <a:noFill/>
        </a:ln>
        <a:effectLst/>
      </dsp:spPr>
      <dsp:style>
        <a:lnRef idx="0">
          <a:scrgbClr r="0" g="0" b="0"/>
        </a:lnRef>
        <a:fillRef idx="3">
          <a:scrgbClr r="0" g="0" b="0"/>
        </a:fillRef>
        <a:effectRef idx="2">
          <a:scrgbClr r="0" g="0" b="0"/>
        </a:effectRef>
        <a:fontRef idx="minor">
          <a:schemeClr val="lt1"/>
        </a:fontRef>
      </dsp:style>
    </dsp:sp>
    <dsp:sp modelId="{860B20EF-F29A-443E-8C2A-FEF7350E3E25}">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音波探査技術</a:t>
          </a:r>
        </a:p>
      </dsp:txBody>
      <dsp:txXfrm>
        <a:off x="2034553" y="0"/>
        <a:ext cx="4155226" cy="370034"/>
      </dsp:txXfrm>
    </dsp:sp>
    <dsp:sp modelId="{FF4CEE82-29A8-4543-8F31-1CA866293393}">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音波探査技術は、湖の深さを測定するための主な手法です。これは、音波を利用して地形を分析します。</a:t>
          </a:r>
        </a:p>
      </dsp:txBody>
      <dsp:txXfrm>
        <a:off x="2034553" y="370034"/>
        <a:ext cx="4155226" cy="1484518"/>
      </dsp:txXfrm>
    </dsp:sp>
    <dsp:sp modelId="{D6DDC288-40F2-4E98-9A7C-F19A6B68A06C}">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33248" r="2" b="3"/>
          <a:stretch/>
        </a:blipFill>
        <a:ln>
          <a:noFill/>
        </a:ln>
        <a:effectLst/>
      </dsp:spPr>
      <dsp:style>
        <a:lnRef idx="0">
          <a:scrgbClr r="0" g="0" b="0"/>
        </a:lnRef>
        <a:fillRef idx="3">
          <a:scrgbClr r="0" g="0" b="0"/>
        </a:fillRef>
        <a:effectRef idx="2">
          <a:scrgbClr r="0" g="0" b="0"/>
        </a:effectRef>
        <a:fontRef idx="minor">
          <a:schemeClr val="lt1"/>
        </a:fontRef>
      </dsp:style>
    </dsp:sp>
    <dsp:sp modelId="{4A111B4A-220C-4AB7-8849-13FE1A2DE327}">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深さの測定</a:t>
          </a:r>
        </a:p>
      </dsp:txBody>
      <dsp:txXfrm>
        <a:off x="2034553" y="2002917"/>
        <a:ext cx="4155226" cy="370034"/>
      </dsp:txXfrm>
    </dsp:sp>
    <dsp:sp modelId="{035CB694-01C8-4343-B7E9-C6FB40CF3071}">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田沢湖の深さは、音波探査によって正確に測定され、湖の特徴を把握できます。</a:t>
          </a:r>
        </a:p>
      </dsp:txBody>
      <dsp:txXfrm>
        <a:off x="2034553" y="2372952"/>
        <a:ext cx="4155226" cy="1484518"/>
      </dsp:txXfrm>
    </dsp:sp>
    <dsp:sp modelId="{2F255020-D75C-485B-8450-6664B38988A7}">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2947" r="20800" b="-6"/>
          <a:stretch/>
        </a:blipFill>
        <a:ln>
          <a:noFill/>
        </a:ln>
        <a:effectLst/>
      </dsp:spPr>
      <dsp:style>
        <a:lnRef idx="0">
          <a:scrgbClr r="0" g="0" b="0"/>
        </a:lnRef>
        <a:fillRef idx="3">
          <a:scrgbClr r="0" g="0" b="0"/>
        </a:fillRef>
        <a:effectRef idx="2">
          <a:scrgbClr r="0" g="0" b="0"/>
        </a:effectRef>
        <a:fontRef idx="minor">
          <a:schemeClr val="lt1"/>
        </a:fontRef>
      </dsp:style>
    </dsp:sp>
    <dsp:sp modelId="{4ED3CD5B-231D-4A08-9156-7027073ACC31}">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湖の地形</a:t>
          </a:r>
        </a:p>
      </dsp:txBody>
      <dsp:txXfrm>
        <a:off x="2034553" y="4005834"/>
        <a:ext cx="4155226" cy="370034"/>
      </dsp:txXfrm>
    </dsp:sp>
    <dsp:sp modelId="{2CCDA773-BED6-47DE-A5D0-5A0E2299DC8A}">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音波探査により、湖の深淵や特異な地形を詳細に知ることができます。これにより生態系の理解も深まります。</a:t>
          </a:r>
        </a:p>
      </dsp:txBody>
      <dsp:txXfrm>
        <a:off x="2034553" y="4375869"/>
        <a:ext cx="4155226" cy="148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EE42F-55E3-4C7B-9A13-608C60A76A75}">
      <dsp:nvSpPr>
        <dsp:cNvPr id="0" name=""/>
        <dsp:cNvSpPr/>
      </dsp:nvSpPr>
      <dsp:spPr>
        <a:xfrm>
          <a:off x="0" y="0"/>
          <a:ext cx="2531191" cy="34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田沢湖の魅力</a:t>
          </a:r>
          <a:endParaRPr lang="en-US" sz="1800" kern="1200"/>
        </a:p>
      </dsp:txBody>
      <dsp:txXfrm>
        <a:off x="0" y="0"/>
        <a:ext cx="2531191" cy="346395"/>
      </dsp:txXfrm>
    </dsp:sp>
    <dsp:sp modelId="{B34B5D3A-3893-4482-9F33-5DB4F7B74207}">
      <dsp:nvSpPr>
        <dsp:cNvPr id="0" name=""/>
        <dsp:cNvSpPr/>
      </dsp:nvSpPr>
      <dsp:spPr>
        <a:xfrm>
          <a:off x="0" y="346395"/>
          <a:ext cx="2531191"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田沢湖は日本一深い湖で、美しい景色と透明度の高い水が特徴です。</a:t>
          </a:r>
          <a:endParaRPr lang="en-US" sz="1400" kern="1200"/>
        </a:p>
      </dsp:txBody>
      <dsp:txXfrm>
        <a:off x="0" y="346395"/>
        <a:ext cx="2531191" cy="2132893"/>
      </dsp:txXfrm>
    </dsp:sp>
    <dsp:sp modelId="{7FECDD9E-89F5-4005-830F-E8342E6C062A}">
      <dsp:nvSpPr>
        <dsp:cNvPr id="0" name=""/>
        <dsp:cNvSpPr/>
      </dsp:nvSpPr>
      <dsp:spPr>
        <a:xfrm>
          <a:off x="2784310" y="0"/>
          <a:ext cx="2531191" cy="34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印旛沼の生態系</a:t>
          </a:r>
          <a:endParaRPr lang="en-US" sz="1800" kern="1200"/>
        </a:p>
      </dsp:txBody>
      <dsp:txXfrm>
        <a:off x="2784310" y="0"/>
        <a:ext cx="2531191" cy="346395"/>
      </dsp:txXfrm>
    </dsp:sp>
    <dsp:sp modelId="{F91AADF1-4B83-4CD8-8CD5-8F8A2EFD1FEB}">
      <dsp:nvSpPr>
        <dsp:cNvPr id="0" name=""/>
        <dsp:cNvSpPr/>
      </dsp:nvSpPr>
      <dsp:spPr>
        <a:xfrm>
          <a:off x="2784310" y="346395"/>
          <a:ext cx="2531191"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印旛沼は多様な生物が生息する湿地で、自然観察やバードウォッチングに最適な場所です。</a:t>
          </a:r>
          <a:endParaRPr lang="en-US" sz="1400" kern="1200"/>
        </a:p>
      </dsp:txBody>
      <dsp:txXfrm>
        <a:off x="2784310" y="346395"/>
        <a:ext cx="2531191" cy="2132893"/>
      </dsp:txXfrm>
    </dsp:sp>
    <dsp:sp modelId="{94923120-E033-43DF-914B-17D8C5D47561}">
      <dsp:nvSpPr>
        <dsp:cNvPr id="0" name=""/>
        <dsp:cNvSpPr/>
      </dsp:nvSpPr>
      <dsp:spPr>
        <a:xfrm>
          <a:off x="5568620" y="0"/>
          <a:ext cx="2531191" cy="34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摩周湖の神秘</a:t>
          </a:r>
          <a:endParaRPr lang="en-US" sz="1800" kern="1200"/>
        </a:p>
      </dsp:txBody>
      <dsp:txXfrm>
        <a:off x="5568620" y="0"/>
        <a:ext cx="2531191" cy="346395"/>
      </dsp:txXfrm>
    </dsp:sp>
    <dsp:sp modelId="{8C9240BB-1942-402B-8065-1A5ABC8014E6}">
      <dsp:nvSpPr>
        <dsp:cNvPr id="0" name=""/>
        <dsp:cNvSpPr/>
      </dsp:nvSpPr>
      <dsp:spPr>
        <a:xfrm>
          <a:off x="5568620" y="346395"/>
          <a:ext cx="2531191"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摩周湖はその神秘的な美しさで有名で、霧に包まれることが多い湖です。</a:t>
          </a:r>
          <a:endParaRPr lang="en-US" sz="1400" kern="1200"/>
        </a:p>
      </dsp:txBody>
      <dsp:txXfrm>
        <a:off x="5568620" y="346395"/>
        <a:ext cx="2531191" cy="2132893"/>
      </dsp:txXfrm>
    </dsp:sp>
    <dsp:sp modelId="{E6F8E793-22BF-4200-AB41-665442CE33FE}">
      <dsp:nvSpPr>
        <dsp:cNvPr id="0" name=""/>
        <dsp:cNvSpPr/>
      </dsp:nvSpPr>
      <dsp:spPr>
        <a:xfrm>
          <a:off x="8352931" y="0"/>
          <a:ext cx="2531191" cy="34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榛名湖の魅力</a:t>
          </a:r>
          <a:endParaRPr lang="en-US" sz="1800" kern="1200"/>
        </a:p>
      </dsp:txBody>
      <dsp:txXfrm>
        <a:off x="8352931" y="0"/>
        <a:ext cx="2531191" cy="346395"/>
      </dsp:txXfrm>
    </dsp:sp>
    <dsp:sp modelId="{125F9A32-3E7C-48E7-A2AB-E78672F17C0A}">
      <dsp:nvSpPr>
        <dsp:cNvPr id="0" name=""/>
        <dsp:cNvSpPr/>
      </dsp:nvSpPr>
      <dsp:spPr>
        <a:xfrm>
          <a:off x="8352931" y="346395"/>
          <a:ext cx="2531191"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榛名湖は、四季折々の風景が楽しめる美しい湖で、観光やレクリエーションに人気があります。</a:t>
          </a:r>
          <a:endParaRPr lang="en-US" sz="1400" kern="1200"/>
        </a:p>
      </dsp:txBody>
      <dsp:txXfrm>
        <a:off x="8352931" y="346395"/>
        <a:ext cx="2531191" cy="213289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60F57-55AB-4939-A92D-1D4E241F24D0}" type="datetimeFigureOut">
              <a:rPr kumimoji="1" lang="ja-JP" altLang="en-US" smtClean="0"/>
              <a:t>2025/5/30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DE319-6500-4137-B579-4C28C3896147}" type="slidenum">
              <a:rPr kumimoji="1" lang="ja-JP" altLang="en-US" smtClean="0"/>
              <a:t>‹#›</a:t>
            </a:fld>
            <a:endParaRPr kumimoji="1" lang="ja-JP" altLang="en-US"/>
          </a:p>
        </p:txBody>
      </p:sp>
    </p:spTree>
    <p:extLst>
      <p:ext uri="{BB962C8B-B14F-4D97-AF65-F5344CB8AC3E}">
        <p14:creationId xmlns:p14="http://schemas.microsoft.com/office/powerpoint/2010/main" val="1379564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AI によって生成されたコンテンツは間違っている可能性があります。
---
日本には多くの美しい湖があり、それぞれユニークな特性と魅力を持っています。このプレゼンテーションでは、湖と池の違いから始まり、日本一深い湖や透明な湖の紹介、さらには群馬県のおすすめの湖に至るまで、湖の魅力を深く掘り下げていきます。
</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a:t>
            </a:fld>
            <a:endParaRPr kumimoji="1" lang="ja-JP" altLang="en-US"/>
          </a:p>
        </p:txBody>
      </p:sp>
    </p:spTree>
    <p:extLst>
      <p:ext uri="{BB962C8B-B14F-4D97-AF65-F5344CB8AC3E}">
        <p14:creationId xmlns:p14="http://schemas.microsoft.com/office/powerpoint/2010/main" val="169687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田沢湖の周辺には、湖畔の温泉や美術館、自然公園があります。また、湖でのボート遊びや釣りも人気のアクティビティです。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10</a:t>
            </a:fld>
            <a:endParaRPr kumimoji="1" lang="ja-JP" altLang="en-US"/>
          </a:p>
        </p:txBody>
      </p:sp>
    </p:spTree>
    <p:extLst>
      <p:ext uri="{BB962C8B-B14F-4D97-AF65-F5344CB8AC3E}">
        <p14:creationId xmlns:p14="http://schemas.microsoft.com/office/powerpoint/2010/main" val="334241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印旛沼は日本一浅い湖とされ、平均深度はわずか1メートルです。このセクションでは、印旛沼の特徴と生態系、観光活動について探ります。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11</a:t>
            </a:fld>
            <a:endParaRPr kumimoji="1" lang="ja-JP" altLang="en-US"/>
          </a:p>
        </p:txBody>
      </p:sp>
    </p:spTree>
    <p:extLst>
      <p:ext uri="{BB962C8B-B14F-4D97-AF65-F5344CB8AC3E}">
        <p14:creationId xmlns:p14="http://schemas.microsoft.com/office/powerpoint/2010/main" val="395529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印旛沼は千葉県に位置し、周囲には農地や湿地が広がっています。自然の豊かさが感じられる場所で、多様な生物が生息しています。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12</a:t>
            </a:fld>
            <a:endParaRPr kumimoji="1" lang="ja-JP" altLang="en-US"/>
          </a:p>
        </p:txBody>
      </p:sp>
    </p:spTree>
    <p:extLst>
      <p:ext uri="{BB962C8B-B14F-4D97-AF65-F5344CB8AC3E}">
        <p14:creationId xmlns:p14="http://schemas.microsoft.com/office/powerpoint/2010/main" val="314131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印旛沼の浅さは、周囲の地形や水の流入と流出のバランスによるものです。この特性により、特定の生態系が形成されています。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13</a:t>
            </a:fld>
            <a:endParaRPr kumimoji="1" lang="ja-JP" altLang="en-US"/>
          </a:p>
        </p:txBody>
      </p:sp>
    </p:spTree>
    <p:extLst>
      <p:ext uri="{BB962C8B-B14F-4D97-AF65-F5344CB8AC3E}">
        <p14:creationId xmlns:p14="http://schemas.microsoft.com/office/powerpoint/2010/main" val="80549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印旛沼は、水鳥や淡水魚が生息する豊かな生態系を持ちます。また、カヌーやバードウォッチングなどの観光活動も楽しむことができます。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14</a:t>
            </a:fld>
            <a:endParaRPr kumimoji="1" lang="ja-JP" altLang="en-US"/>
          </a:p>
        </p:txBody>
      </p:sp>
    </p:spTree>
    <p:extLst>
      <p:ext uri="{BB962C8B-B14F-4D97-AF65-F5344CB8AC3E}">
        <p14:creationId xmlns:p14="http://schemas.microsoft.com/office/powerpoint/2010/main" val="145442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摩周湖はその透明度から「日本一透明な湖」として知られています。このセクションでは、摩周湖の特徴や透明度の理由、観光スポットについて説明します。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15</a:t>
            </a:fld>
            <a:endParaRPr kumimoji="1" lang="ja-JP" altLang="en-US"/>
          </a:p>
        </p:txBody>
      </p:sp>
    </p:spTree>
    <p:extLst>
      <p:ext uri="{BB962C8B-B14F-4D97-AF65-F5344CB8AC3E}">
        <p14:creationId xmlns:p14="http://schemas.microsoft.com/office/powerpoint/2010/main" val="3719995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摩周湖は北海道にあり、その美しい風景と透き通った水で有名です。湖の周囲には観光施設や遊歩道が整備されており、多くの観光客が訪れます。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16</a:t>
            </a:fld>
            <a:endParaRPr kumimoji="1" lang="ja-JP" altLang="en-US"/>
          </a:p>
        </p:txBody>
      </p:sp>
    </p:spTree>
    <p:extLst>
      <p:ext uri="{BB962C8B-B14F-4D97-AF65-F5344CB8AC3E}">
        <p14:creationId xmlns:p14="http://schemas.microsoft.com/office/powerpoint/2010/main" val="421253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摩周湖の透明度は、湖水の清浄さと独特の地形によるものです。湖水は非常に低い栄養素含量を持ち、これが透明度を保つ要因となっています。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17</a:t>
            </a:fld>
            <a:endParaRPr kumimoji="1" lang="ja-JP" altLang="en-US"/>
          </a:p>
        </p:txBody>
      </p:sp>
    </p:spTree>
    <p:extLst>
      <p:ext uri="{BB962C8B-B14F-4D97-AF65-F5344CB8AC3E}">
        <p14:creationId xmlns:p14="http://schemas.microsoft.com/office/powerpoint/2010/main" val="216478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摩周湖には、「摩周湖の神秘」と呼ばれる霧が発生することがあります。この神秘的な現象とともに、湖の周辺には展望台やハイキングコースがあり、訪問者はその美しさを楽しむことができます。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18</a:t>
            </a:fld>
            <a:endParaRPr kumimoji="1" lang="ja-JP" altLang="en-US"/>
          </a:p>
        </p:txBody>
      </p:sp>
    </p:spTree>
    <p:extLst>
      <p:ext uri="{BB962C8B-B14F-4D97-AF65-F5344CB8AC3E}">
        <p14:creationId xmlns:p14="http://schemas.microsoft.com/office/powerpoint/2010/main" val="1660585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群馬県には多くの美しい湖があります。このセクションでは、群馬県の湖の特徴とおすすめの榛名湖について詳しく説明します。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19</a:t>
            </a:fld>
            <a:endParaRPr kumimoji="1" lang="ja-JP" altLang="en-US"/>
          </a:p>
        </p:txBody>
      </p:sp>
    </p:spTree>
    <p:extLst>
      <p:ext uri="{BB962C8B-B14F-4D97-AF65-F5344CB8AC3E}">
        <p14:creationId xmlns:p14="http://schemas.microsoft.com/office/powerpoint/2010/main" val="356119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まず、池と湖の違いを明確にし、次に日本の三大湖について深く探ります。田沢湖、印旛沼、摩周湖の特徴をそれぞれ詳しく見ていき、最後に群馬県のおすすめの湖について紹介します。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2</a:t>
            </a:fld>
            <a:endParaRPr kumimoji="1" lang="ja-JP" altLang="en-US"/>
          </a:p>
        </p:txBody>
      </p:sp>
    </p:spTree>
    <p:extLst>
      <p:ext uri="{BB962C8B-B14F-4D97-AF65-F5344CB8AC3E}">
        <p14:creationId xmlns:p14="http://schemas.microsoft.com/office/powerpoint/2010/main" val="2377439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群馬県の湖は、自然美と温泉地が融合した魅力があります。多くの湖が観光名所として知られ、訪れる人々に多彩なアクティビティを提供しています。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20</a:t>
            </a:fld>
            <a:endParaRPr kumimoji="1" lang="ja-JP" altLang="en-US"/>
          </a:p>
        </p:txBody>
      </p:sp>
    </p:spTree>
    <p:extLst>
      <p:ext uri="{BB962C8B-B14F-4D97-AF65-F5344CB8AC3E}">
        <p14:creationId xmlns:p14="http://schemas.microsoft.com/office/powerpoint/2010/main" val="3199565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榛名湖は、群馬県で非常に人気のある観光スポットであり、周囲には豊かな自然が広がっています。湖は四季折々の美しさを魅せ、多くのレクリエーション活動が楽しめます。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21</a:t>
            </a:fld>
            <a:endParaRPr kumimoji="1" lang="ja-JP" altLang="en-US"/>
          </a:p>
        </p:txBody>
      </p:sp>
    </p:spTree>
    <p:extLst>
      <p:ext uri="{BB962C8B-B14F-4D97-AF65-F5344CB8AC3E}">
        <p14:creationId xmlns:p14="http://schemas.microsoft.com/office/powerpoint/2010/main" val="338847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榛名湖では、ボート遊び、釣り、ハイキングなどのアクティビティが楽しめます。また、周辺には温泉や観光施設も充実しており、訪問者を魅了しています。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22</a:t>
            </a:fld>
            <a:endParaRPr kumimoji="1" lang="ja-JP" altLang="en-US"/>
          </a:p>
        </p:txBody>
      </p:sp>
    </p:spTree>
    <p:extLst>
      <p:ext uri="{BB962C8B-B14F-4D97-AF65-F5344CB8AC3E}">
        <p14:creationId xmlns:p14="http://schemas.microsoft.com/office/powerpoint/2010/main" val="314783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日本の湖は、それぞれ異なる特徴と魅力を持っています。田沢湖、印旛沼、摩周湖、そして群馬県の榛名湖など、訪れる価値のある場所がたくさんあります。これらの湖の美しさと生態系を楽しむことで、日本の自然をより深く理解することができるでしょう。</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23</a:t>
            </a:fld>
            <a:endParaRPr kumimoji="1" lang="ja-JP" altLang="en-US"/>
          </a:p>
        </p:txBody>
      </p:sp>
    </p:spTree>
    <p:extLst>
      <p:ext uri="{BB962C8B-B14F-4D97-AF65-F5344CB8AC3E}">
        <p14:creationId xmlns:p14="http://schemas.microsoft.com/office/powerpoint/2010/main" val="5564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池と湖は、どちらも水を含む地形ですが、いくつかの重要な違いがあります。このセクションでは、定義や形成過程、生態系の違いについて探ります。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3</a:t>
            </a:fld>
            <a:endParaRPr kumimoji="1" lang="ja-JP" altLang="en-US"/>
          </a:p>
        </p:txBody>
      </p:sp>
    </p:spTree>
    <p:extLst>
      <p:ext uri="{BB962C8B-B14F-4D97-AF65-F5344CB8AC3E}">
        <p14:creationId xmlns:p14="http://schemas.microsoft.com/office/powerpoint/2010/main" val="352343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池は通常、面積が小さく、浅い水域を指し、湖はより大きく、深い水域と定義されます。これにより、それぞれの生態系の構造や動植物の多様性にも影響があります。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4</a:t>
            </a:fld>
            <a:endParaRPr kumimoji="1" lang="ja-JP" altLang="en-US"/>
          </a:p>
        </p:txBody>
      </p:sp>
    </p:spTree>
    <p:extLst>
      <p:ext uri="{BB962C8B-B14F-4D97-AF65-F5344CB8AC3E}">
        <p14:creationId xmlns:p14="http://schemas.microsoft.com/office/powerpoint/2010/main" val="234304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池は自然の沈下や人為的な掘削によって形成されることが多く、一方で湖は氷河の動きや地殻変動などによって形成されることが一般的です。このプロセスの違いは、それぞれの特性に影響を与えます。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5</a:t>
            </a:fld>
            <a:endParaRPr kumimoji="1" lang="ja-JP" altLang="en-US"/>
          </a:p>
        </p:txBody>
      </p:sp>
    </p:spTree>
    <p:extLst>
      <p:ext uri="{BB962C8B-B14F-4D97-AF65-F5344CB8AC3E}">
        <p14:creationId xmlns:p14="http://schemas.microsoft.com/office/powerpoint/2010/main" val="167706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池は通常、湖よりも栄養素が豊富で、生物が繁殖しやすい環境を提供します。湖は、大きさや深さによって異なる生態系を形成し、特定の動植物が適応しています。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6</a:t>
            </a:fld>
            <a:endParaRPr kumimoji="1" lang="ja-JP" altLang="en-US"/>
          </a:p>
        </p:txBody>
      </p:sp>
    </p:spTree>
    <p:extLst>
      <p:ext uri="{BB962C8B-B14F-4D97-AF65-F5344CB8AC3E}">
        <p14:creationId xmlns:p14="http://schemas.microsoft.com/office/powerpoint/2010/main" val="39330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田沢湖は日本一深い湖として知られ、その最大深度は423メートルです。このセクションでは、田沢湖の概要や深さの測定方法、観光スポットについて詳しく説明します。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7</a:t>
            </a:fld>
            <a:endParaRPr kumimoji="1" lang="ja-JP" altLang="en-US"/>
          </a:p>
        </p:txBody>
      </p:sp>
    </p:spTree>
    <p:extLst>
      <p:ext uri="{BB962C8B-B14F-4D97-AF65-F5344CB8AC3E}">
        <p14:creationId xmlns:p14="http://schemas.microsoft.com/office/powerpoint/2010/main" val="344987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田沢湖は秋田県に位置し、美しい景観と豊かな自然環境が特徴です。湖の周辺には温泉や観光施設が点在し、多くの観光客が訪れます。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8</a:t>
            </a:fld>
            <a:endParaRPr kumimoji="1" lang="ja-JP" altLang="en-US"/>
          </a:p>
        </p:txBody>
      </p:sp>
    </p:spTree>
    <p:extLst>
      <p:ext uri="{BB962C8B-B14F-4D97-AF65-F5344CB8AC3E}">
        <p14:creationId xmlns:p14="http://schemas.microsoft.com/office/powerpoint/2010/main" val="359553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田沢湖の深さは、音波探査技術を用いて測定されています。この方法により、湖の深淵や地形を正確に把握することができます。</a:t>
            </a:r>
            <a:endParaRPr kumimoji="1" lang="ja-JP" altLang="en-US"/>
          </a:p>
        </p:txBody>
      </p:sp>
      <p:sp>
        <p:nvSpPr>
          <p:cNvPr id="4" name="スライド番号プレースホルダー 3"/>
          <p:cNvSpPr>
            <a:spLocks noGrp="1"/>
          </p:cNvSpPr>
          <p:nvPr>
            <p:ph type="sldNum" sz="quarter" idx="5"/>
          </p:nvPr>
        </p:nvSpPr>
        <p:spPr/>
        <p:txBody>
          <a:bodyPr/>
          <a:lstStyle/>
          <a:p>
            <a:fld id="{0130C092-D155-43FF-B487-7129016E36A9}" type="slidenum">
              <a:rPr kumimoji="1" lang="ja-JP" altLang="en-US" smtClean="0"/>
              <a:t>9</a:t>
            </a:fld>
            <a:endParaRPr kumimoji="1" lang="ja-JP" altLang="en-US"/>
          </a:p>
        </p:txBody>
      </p:sp>
    </p:spTree>
    <p:extLst>
      <p:ext uri="{BB962C8B-B14F-4D97-AF65-F5344CB8AC3E}">
        <p14:creationId xmlns:p14="http://schemas.microsoft.com/office/powerpoint/2010/main" val="365629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5/30/2025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5302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5/30/2025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286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5/30/2025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2488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5/30/2025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6402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5/30/2025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265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5/30/2025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289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5/30/2025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344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5/30/2025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7139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5/30/2025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424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5/30/2025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8756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5/30/2025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194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5/30/2025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773731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図 3" descr="世界文化遺産の廬山、美しい自然の風景は、中国の有名な観光名所です。">
            <a:extLst>
              <a:ext uri="{FF2B5EF4-FFF2-40B4-BE49-F238E27FC236}">
                <a16:creationId xmlns:a16="http://schemas.microsoft.com/office/drawing/2014/main" id="{DB4525BE-B3D7-4D73-9DF7-04D82C12B8F1}"/>
              </a:ext>
            </a:extLst>
          </p:cNvPr>
          <p:cNvPicPr>
            <a:picLocks noChangeAspect="1"/>
          </p:cNvPicPr>
          <p:nvPr/>
        </p:nvPicPr>
        <p:blipFill>
          <a:blip r:embed="rId3"/>
          <a:srcRect l="9091" t="14571" b="8820"/>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38BC9AB1-82D8-FFA9-DB33-AF1C6B04E27E}"/>
              </a:ext>
            </a:extLst>
          </p:cNvPr>
          <p:cNvSpPr>
            <a:spLocks noGrp="1"/>
          </p:cNvSpPr>
          <p:nvPr>
            <p:ph type="ctrTitle"/>
          </p:nvPr>
        </p:nvSpPr>
        <p:spPr>
          <a:xfrm>
            <a:off x="7473219" y="898373"/>
            <a:ext cx="4470544" cy="3474720"/>
          </a:xfrm>
        </p:spPr>
        <p:txBody>
          <a:bodyPr anchor="b">
            <a:normAutofit/>
          </a:bodyPr>
          <a:lstStyle/>
          <a:p>
            <a:pPr algn="l"/>
            <a:r>
              <a:rPr lang="ja-JP" altLang="en-US" sz="5800"/>
              <a:t>日本の湖:特徴と魅力</a:t>
            </a:r>
            <a:endParaRPr kumimoji="1" lang="ja-JP" altLang="en-US" sz="5800"/>
          </a:p>
        </p:txBody>
      </p:sp>
      <p:sp>
        <p:nvSpPr>
          <p:cNvPr id="3" name="字幕 2">
            <a:extLst>
              <a:ext uri="{FF2B5EF4-FFF2-40B4-BE49-F238E27FC236}">
                <a16:creationId xmlns:a16="http://schemas.microsoft.com/office/drawing/2014/main" id="{2C0C1140-5E17-1ACF-7647-E4A30A62FD08}"/>
              </a:ext>
            </a:extLst>
          </p:cNvPr>
          <p:cNvSpPr>
            <a:spLocks noGrp="1"/>
          </p:cNvSpPr>
          <p:nvPr>
            <p:ph type="subTitle" idx="1"/>
          </p:nvPr>
        </p:nvSpPr>
        <p:spPr>
          <a:xfrm>
            <a:off x="7482646" y="4495013"/>
            <a:ext cx="4116410" cy="1386840"/>
          </a:xfrm>
        </p:spPr>
        <p:txBody>
          <a:bodyPr anchor="t">
            <a:normAutofit/>
          </a:bodyPr>
          <a:lstStyle/>
          <a:p>
            <a:pPr algn="l"/>
            <a:r>
              <a:rPr lang="ja-JP" altLang="en-US" sz="2200"/>
              <a:t>日本の美しい湖に関する詳細な探求</a:t>
            </a:r>
            <a:endParaRPr kumimoji="1" lang="ja-JP" altLang="en-US" sz="2200"/>
          </a:p>
        </p:txBody>
      </p:sp>
    </p:spTree>
    <p:extLst>
      <p:ext uri="{BB962C8B-B14F-4D97-AF65-F5344CB8AC3E}">
        <p14:creationId xmlns:p14="http://schemas.microsoft.com/office/powerpoint/2010/main" val="11586077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69CEB85-6CDB-A520-8A91-FF254C26088A}"/>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ja-JP" altLang="en-US" b="1" kern="1200" dirty="0">
                <a:solidFill>
                  <a:schemeClr val="tx1"/>
                </a:solidFill>
                <a:latin typeface="+mj-lt"/>
                <a:ea typeface="+mj-ea"/>
                <a:cs typeface="+mj-cs"/>
              </a:rPr>
              <a:t>田沢湖の観光スポット</a:t>
            </a:r>
            <a:endParaRPr kumimoji="1" lang="en-US" altLang="ja-JP" b="1" kern="1200" dirty="0">
              <a:solidFill>
                <a:schemeClr val="tx1"/>
              </a:solidFill>
              <a:latin typeface="+mj-lt"/>
              <a:ea typeface="+mj-ea"/>
              <a:cs typeface="+mj-cs"/>
            </a:endParaRPr>
          </a:p>
        </p:txBody>
      </p:sp>
      <p:pic>
        <p:nvPicPr>
          <p:cNvPr id="5" name="コンテンツ プレースホルダー 4" descr="温泉プールの隣にあるニホンザル。">
            <a:extLst>
              <a:ext uri="{FF2B5EF4-FFF2-40B4-BE49-F238E27FC236}">
                <a16:creationId xmlns:a16="http://schemas.microsoft.com/office/drawing/2014/main" id="{7B3340B2-BD29-42BF-BFAB-C6FAD2567DF6}"/>
              </a:ext>
            </a:extLst>
          </p:cNvPr>
          <p:cNvPicPr>
            <a:picLocks noGrp="1" noChangeAspect="1"/>
          </p:cNvPicPr>
          <p:nvPr>
            <p:ph sz="half" idx="1"/>
          </p:nvPr>
        </p:nvPicPr>
        <p:blipFill>
          <a:blip r:embed="rId3"/>
          <a:srcRect r="3" b="1299"/>
          <a:stretch>
            <a:fillRect/>
          </a:stretch>
        </p:blipFill>
        <p:spPr>
          <a:xfrm>
            <a:off x="713615" y="681318"/>
            <a:ext cx="4680637" cy="3083858"/>
          </a:xfrm>
          <a:prstGeom prst="rect">
            <a:avLst/>
          </a:prstGeom>
        </p:spPr>
      </p:pic>
      <p:sp>
        <p:nvSpPr>
          <p:cNvPr id="4" name="コンテンツ プレースホルダー 3">
            <a:extLst>
              <a:ext uri="{FF2B5EF4-FFF2-40B4-BE49-F238E27FC236}">
                <a16:creationId xmlns:a16="http://schemas.microsoft.com/office/drawing/2014/main" id="{B38535B4-4089-F7A9-06B5-8218A6A35F3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ja-JP" altLang="en-US" sz="1400" b="1"/>
              <a:t>湖畔の温泉</a:t>
            </a:r>
          </a:p>
          <a:p>
            <a:pPr marL="0" lvl="1" indent="0">
              <a:buNone/>
            </a:pPr>
            <a:r>
              <a:rPr lang="ja-JP" altLang="en-US" sz="1400"/>
              <a:t>田沢湖周辺には、リラックスできる湖畔の温泉があります。訪れる人々に癒しのひとときを提供します。</a:t>
            </a:r>
          </a:p>
          <a:p>
            <a:pPr marL="0" indent="0">
              <a:spcBef>
                <a:spcPts val="2500"/>
              </a:spcBef>
              <a:buNone/>
            </a:pPr>
            <a:r>
              <a:rPr lang="ja-JP" altLang="en-US" sz="1400" b="1"/>
              <a:t>美術館</a:t>
            </a:r>
          </a:p>
          <a:p>
            <a:pPr marL="0" lvl="1" indent="0">
              <a:buNone/>
            </a:pPr>
            <a:r>
              <a:rPr lang="ja-JP" altLang="en-US" sz="1400"/>
              <a:t>田沢湖には多様なアートを楽しめる美術館があり、文化体験を提供します。</a:t>
            </a:r>
          </a:p>
          <a:p>
            <a:pPr marL="0" indent="0">
              <a:spcBef>
                <a:spcPts val="2500"/>
              </a:spcBef>
              <a:buNone/>
            </a:pPr>
            <a:r>
              <a:rPr lang="ja-JP" altLang="en-US" sz="1400" b="1"/>
              <a:t>自然公園</a:t>
            </a:r>
          </a:p>
          <a:p>
            <a:pPr marL="0" lvl="1" indent="0">
              <a:buNone/>
            </a:pPr>
            <a:r>
              <a:rPr lang="ja-JP" altLang="en-US" sz="1400"/>
              <a:t>湖の周辺には自然公園があり、ハイキングやバードウォッチングが楽しめます。</a:t>
            </a:r>
          </a:p>
          <a:p>
            <a:pPr marL="0" indent="0">
              <a:spcBef>
                <a:spcPts val="2500"/>
              </a:spcBef>
              <a:buNone/>
            </a:pPr>
            <a:r>
              <a:rPr lang="ja-JP" altLang="en-US" sz="1400" b="1"/>
              <a:t>ボート遊びと釣り</a:t>
            </a:r>
          </a:p>
          <a:p>
            <a:pPr marL="0" lvl="1" indent="0">
              <a:buNone/>
            </a:pPr>
            <a:r>
              <a:rPr lang="ja-JP" altLang="en-US" sz="1400"/>
              <a:t>田沢湖ではボート遊びや釣りが人気のアクティビティで、訪問者に楽しい体験を提供します。</a:t>
            </a:r>
            <a:endParaRPr kumimoji="1" lang="ja-JP" altLang="en-US" sz="1400"/>
          </a:p>
        </p:txBody>
      </p:sp>
    </p:spTree>
    <p:extLst>
      <p:ext uri="{BB962C8B-B14F-4D97-AF65-F5344CB8AC3E}">
        <p14:creationId xmlns:p14="http://schemas.microsoft.com/office/powerpoint/2010/main" val="2936762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AD70A339-E048-73CB-3F59-821309A8F398}"/>
              </a:ext>
            </a:extLst>
          </p:cNvPr>
          <p:cNvSpPr>
            <a:spLocks noGrp="1"/>
          </p:cNvSpPr>
          <p:nvPr>
            <p:ph type="ctrTitle"/>
          </p:nvPr>
        </p:nvSpPr>
        <p:spPr>
          <a:xfrm>
            <a:off x="277091" y="1814321"/>
            <a:ext cx="7772400" cy="4560920"/>
          </a:xfrm>
        </p:spPr>
        <p:txBody>
          <a:bodyPr anchor="b">
            <a:normAutofit/>
          </a:bodyPr>
          <a:lstStyle/>
          <a:p>
            <a:pPr algn="l"/>
            <a:r>
              <a:rPr lang="ja-JP" altLang="en-US" sz="7400"/>
              <a:t>日本一浅い湖:印旛沼</a:t>
            </a:r>
            <a:endParaRPr kumimoji="1" lang="ja-JP" altLang="en-US" sz="7400"/>
          </a:p>
        </p:txBody>
      </p:sp>
    </p:spTree>
    <p:extLst>
      <p:ext uri="{BB962C8B-B14F-4D97-AF65-F5344CB8AC3E}">
        <p14:creationId xmlns:p14="http://schemas.microsoft.com/office/powerpoint/2010/main" val="28796307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7217D33-8488-405E-FF65-92E5508E39E7}"/>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ja-JP" altLang="en-US" b="1" kern="1200" dirty="0">
                <a:solidFill>
                  <a:schemeClr val="tx1"/>
                </a:solidFill>
                <a:latin typeface="+mj-lt"/>
                <a:ea typeface="+mj-ea"/>
                <a:cs typeface="+mj-cs"/>
              </a:rPr>
              <a:t>印旛沼の概要</a:t>
            </a:r>
            <a:endParaRPr kumimoji="1" lang="en-US" altLang="ja-JP" b="1" kern="1200" dirty="0">
              <a:solidFill>
                <a:schemeClr val="tx1"/>
              </a:solidFill>
              <a:latin typeface="+mj-lt"/>
              <a:ea typeface="+mj-ea"/>
              <a:cs typeface="+mj-cs"/>
            </a:endParaRPr>
          </a:p>
        </p:txBody>
      </p:sp>
      <p:pic>
        <p:nvPicPr>
          <p:cNvPr id="5" name="コンテンツ プレースホルダー 4" descr="オランダの運河のある牧草地の空中写真。">
            <a:extLst>
              <a:ext uri="{FF2B5EF4-FFF2-40B4-BE49-F238E27FC236}">
                <a16:creationId xmlns:a16="http://schemas.microsoft.com/office/drawing/2014/main" id="{8B3BE9AE-C57A-43E5-9679-BEF78BB9593E}"/>
              </a:ext>
            </a:extLst>
          </p:cNvPr>
          <p:cNvPicPr>
            <a:picLocks noGrp="1" noChangeAspect="1"/>
          </p:cNvPicPr>
          <p:nvPr>
            <p:ph sz="half" idx="1"/>
          </p:nvPr>
        </p:nvPicPr>
        <p:blipFill>
          <a:blip r:embed="rId3"/>
          <a:srcRect l="23091" r="29115" b="-1"/>
          <a:stretch>
            <a:fillRect/>
          </a:stretch>
        </p:blipFill>
        <p:spPr>
          <a:xfrm>
            <a:off x="20" y="10"/>
            <a:ext cx="4910308" cy="6857990"/>
          </a:xfrm>
          <a:prstGeom prst="rect">
            <a:avLst/>
          </a:prstGeom>
        </p:spPr>
      </p:pic>
      <p:sp>
        <p:nvSpPr>
          <p:cNvPr id="4" name="コンテンツ プレースホルダー 3">
            <a:extLst>
              <a:ext uri="{FF2B5EF4-FFF2-40B4-BE49-F238E27FC236}">
                <a16:creationId xmlns:a16="http://schemas.microsoft.com/office/drawing/2014/main" id="{01210109-8BEF-FD61-FB21-2982227262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ja-JP" altLang="en-US" sz="1400" b="1"/>
              <a:t>地理的位置</a:t>
            </a:r>
          </a:p>
          <a:p>
            <a:pPr marL="0" lvl="1" indent="0">
              <a:buNone/>
            </a:pPr>
            <a:r>
              <a:rPr lang="ja-JP" altLang="en-US" sz="1400"/>
              <a:t>印旛沼は千葉県に位置し、自然環境に恵まれた地域です。周囲には農地と湿地が広がっています。</a:t>
            </a:r>
          </a:p>
          <a:p>
            <a:pPr marL="0" indent="0">
              <a:spcBef>
                <a:spcPts val="2500"/>
              </a:spcBef>
              <a:buNone/>
            </a:pPr>
            <a:r>
              <a:rPr lang="ja-JP" altLang="en-US" sz="1400" b="1"/>
              <a:t>生物多様性</a:t>
            </a:r>
          </a:p>
          <a:p>
            <a:pPr marL="0" lvl="1" indent="0">
              <a:buNone/>
            </a:pPr>
            <a:r>
              <a:rPr lang="ja-JP" altLang="en-US" sz="1400"/>
              <a:t>印旛沼は多様な生物が生息する場所で、訪れる人々に自然の豊かさを提供しています。</a:t>
            </a:r>
          </a:p>
          <a:p>
            <a:pPr marL="0" indent="0">
              <a:spcBef>
                <a:spcPts val="2500"/>
              </a:spcBef>
              <a:buNone/>
            </a:pPr>
            <a:r>
              <a:rPr lang="ja-JP" altLang="en-US" sz="1400" b="1"/>
              <a:t>自然環境</a:t>
            </a:r>
          </a:p>
          <a:p>
            <a:pPr marL="0" lvl="1" indent="0">
              <a:buNone/>
            </a:pPr>
            <a:r>
              <a:rPr lang="ja-JP" altLang="en-US" sz="1400"/>
              <a:t>自然の美しさと豊かさを感じることができる印旛沼は、リラックスするのに最適な場所です。</a:t>
            </a:r>
            <a:endParaRPr kumimoji="1" lang="ja-JP" altLang="en-US" sz="1400"/>
          </a:p>
        </p:txBody>
      </p:sp>
    </p:spTree>
    <p:extLst>
      <p:ext uri="{BB962C8B-B14F-4D97-AF65-F5344CB8AC3E}">
        <p14:creationId xmlns:p14="http://schemas.microsoft.com/office/powerpoint/2010/main" val="635092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A33A640-EEAE-E992-3EC8-0A76742090A4}"/>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ja-JP" altLang="en-US" b="1" kern="1200" dirty="0">
                <a:solidFill>
                  <a:schemeClr val="tx1"/>
                </a:solidFill>
                <a:latin typeface="+mj-lt"/>
                <a:ea typeface="+mj-ea"/>
                <a:cs typeface="+mj-cs"/>
              </a:rPr>
              <a:t>湖の浅さの理由</a:t>
            </a:r>
            <a:endParaRPr kumimoji="1" lang="en-US" altLang="ja-JP" b="1" kern="1200" dirty="0">
              <a:solidFill>
                <a:schemeClr val="tx1"/>
              </a:solidFill>
              <a:latin typeface="+mj-lt"/>
              <a:ea typeface="+mj-ea"/>
              <a:cs typeface="+mj-cs"/>
            </a:endParaRPr>
          </a:p>
        </p:txBody>
      </p:sp>
      <p:pic>
        <p:nvPicPr>
          <p:cNvPr id="5" name="コンテンツ プレースホルダー 4" descr="干潮時のビーチ沿いには、米国ニューイングランド州ケープコッドの海岸線で、夕暮れ近くの美しい夏の夜に草の群生と入り江の小川が見られます。">
            <a:extLst>
              <a:ext uri="{FF2B5EF4-FFF2-40B4-BE49-F238E27FC236}">
                <a16:creationId xmlns:a16="http://schemas.microsoft.com/office/drawing/2014/main" id="{D03E7BC6-1D40-4796-A409-3A735FF7C68C}"/>
              </a:ext>
            </a:extLst>
          </p:cNvPr>
          <p:cNvPicPr>
            <a:picLocks noGrp="1" noChangeAspect="1"/>
          </p:cNvPicPr>
          <p:nvPr>
            <p:ph sz="half" idx="1"/>
          </p:nvPr>
        </p:nvPicPr>
        <p:blipFill>
          <a:blip r:embed="rId3"/>
          <a:srcRect l="22230" r="29977" b="-1"/>
          <a:stretch>
            <a:fillRect/>
          </a:stretch>
        </p:blipFill>
        <p:spPr>
          <a:xfrm>
            <a:off x="20" y="10"/>
            <a:ext cx="4910308" cy="6857990"/>
          </a:xfrm>
          <a:prstGeom prst="rect">
            <a:avLst/>
          </a:prstGeom>
        </p:spPr>
      </p:pic>
      <p:sp>
        <p:nvSpPr>
          <p:cNvPr id="4" name="コンテンツ プレースホルダー 3">
            <a:extLst>
              <a:ext uri="{FF2B5EF4-FFF2-40B4-BE49-F238E27FC236}">
                <a16:creationId xmlns:a16="http://schemas.microsoft.com/office/drawing/2014/main" id="{46277707-51B6-D081-1C95-A80CD965EFE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ja-JP" altLang="en-US" sz="1400" b="1"/>
              <a:t>地形による影響</a:t>
            </a:r>
          </a:p>
          <a:p>
            <a:pPr marL="0" lvl="1" indent="0">
              <a:buNone/>
            </a:pPr>
            <a:r>
              <a:rPr lang="ja-JP" altLang="en-US" sz="1400"/>
              <a:t>湖の浅さは周囲の地形から影響を受け、その結果、特有の生態系が形成されます。</a:t>
            </a:r>
          </a:p>
          <a:p>
            <a:pPr marL="0" indent="0">
              <a:spcBef>
                <a:spcPts val="2500"/>
              </a:spcBef>
              <a:buNone/>
            </a:pPr>
            <a:r>
              <a:rPr lang="ja-JP" altLang="en-US" sz="1400" b="1"/>
              <a:t>水の流入と流出</a:t>
            </a:r>
          </a:p>
          <a:p>
            <a:pPr marL="0" lvl="1" indent="0">
              <a:buNone/>
            </a:pPr>
            <a:r>
              <a:rPr lang="ja-JP" altLang="en-US" sz="1400"/>
              <a:t>湖の水の流入と流出のバランスが、その浅さを保つ要因となっています。</a:t>
            </a:r>
          </a:p>
          <a:p>
            <a:pPr marL="0" indent="0">
              <a:spcBef>
                <a:spcPts val="2500"/>
              </a:spcBef>
              <a:buNone/>
            </a:pPr>
            <a:r>
              <a:rPr lang="ja-JP" altLang="en-US" sz="1400" b="1"/>
              <a:t>生態系の形成</a:t>
            </a:r>
          </a:p>
          <a:p>
            <a:pPr marL="0" lvl="1" indent="0">
              <a:buNone/>
            </a:pPr>
            <a:r>
              <a:rPr lang="ja-JP" altLang="en-US" sz="1400"/>
              <a:t>浅い湖に特有の生態系が形成され、様々な動植物が共生しています。</a:t>
            </a:r>
            <a:endParaRPr kumimoji="1" lang="ja-JP" altLang="en-US" sz="1400"/>
          </a:p>
        </p:txBody>
      </p:sp>
    </p:spTree>
    <p:extLst>
      <p:ext uri="{BB962C8B-B14F-4D97-AF65-F5344CB8AC3E}">
        <p14:creationId xmlns:p14="http://schemas.microsoft.com/office/powerpoint/2010/main" val="937220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1B70EBD-AD4D-FFC7-5EEF-10B000D82007}"/>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ja-JP" altLang="en-US" b="1" kern="1200" dirty="0">
                <a:solidFill>
                  <a:schemeClr val="tx1"/>
                </a:solidFill>
                <a:latin typeface="+mj-lt"/>
                <a:ea typeface="+mj-ea"/>
                <a:cs typeface="+mj-cs"/>
              </a:rPr>
              <a:t>印旛沼の生態系と観光活動</a:t>
            </a:r>
            <a:endParaRPr kumimoji="1" lang="en-US" altLang="ja-JP" b="1" kern="1200" dirty="0">
              <a:solidFill>
                <a:schemeClr val="tx1"/>
              </a:solidFill>
              <a:latin typeface="+mj-lt"/>
              <a:ea typeface="+mj-ea"/>
              <a:cs typeface="+mj-cs"/>
            </a:endParaRPr>
          </a:p>
        </p:txBody>
      </p:sp>
      <p:pic>
        <p:nvPicPr>
          <p:cNvPr id="5" name="コンテンツ プレースホルダー 4" descr="エルサルバドルのスチト湖上空を編隊を組んで飛ぶ水鳥。">
            <a:extLst>
              <a:ext uri="{FF2B5EF4-FFF2-40B4-BE49-F238E27FC236}">
                <a16:creationId xmlns:a16="http://schemas.microsoft.com/office/drawing/2014/main" id="{A09AFBD7-BD22-4726-B66D-C069CC11A79A}"/>
              </a:ext>
            </a:extLst>
          </p:cNvPr>
          <p:cNvPicPr>
            <a:picLocks noGrp="1" noChangeAspect="1"/>
          </p:cNvPicPr>
          <p:nvPr>
            <p:ph sz="half" idx="1"/>
          </p:nvPr>
        </p:nvPicPr>
        <p:blipFill>
          <a:blip r:embed="rId3"/>
          <a:srcRect l="11237" r="26962"/>
          <a:stretch>
            <a:fillRect/>
          </a:stretch>
        </p:blipFill>
        <p:spPr>
          <a:xfrm>
            <a:off x="1" y="10"/>
            <a:ext cx="6373368" cy="6857990"/>
          </a:xfrm>
          <a:prstGeom prst="rect">
            <a:avLst/>
          </a:prstGeom>
        </p:spPr>
      </p:pic>
      <p:sp>
        <p:nvSpPr>
          <p:cNvPr id="4" name="コンテンツ プレースホルダー 3">
            <a:extLst>
              <a:ext uri="{FF2B5EF4-FFF2-40B4-BE49-F238E27FC236}">
                <a16:creationId xmlns:a16="http://schemas.microsoft.com/office/drawing/2014/main" id="{8EDA954F-7A7B-54F3-41E6-2426843F96D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07" y="2212846"/>
            <a:ext cx="4361693" cy="4096514"/>
          </a:xfrm>
        </p:spPr>
        <p:txBody>
          <a:bodyPr>
            <a:normAutofit/>
          </a:bodyPr>
          <a:lstStyle/>
          <a:p>
            <a:pPr marL="0" indent="0">
              <a:spcBef>
                <a:spcPts val="2500"/>
              </a:spcBef>
              <a:buNone/>
            </a:pPr>
            <a:r>
              <a:rPr lang="ja-JP" altLang="en-US" sz="1400" b="1"/>
              <a:t>豊かな生態系</a:t>
            </a:r>
          </a:p>
          <a:p>
            <a:pPr marL="0" lvl="1" indent="0">
              <a:buNone/>
            </a:pPr>
            <a:r>
              <a:rPr lang="ja-JP" altLang="en-US" sz="1400"/>
              <a:t>印旛沼は水鳥や淡水魚が生息する生態系を持ち、自然観察に最適な場所です。</a:t>
            </a:r>
          </a:p>
          <a:p>
            <a:pPr marL="0" indent="0">
              <a:spcBef>
                <a:spcPts val="2500"/>
              </a:spcBef>
              <a:buNone/>
            </a:pPr>
            <a:r>
              <a:rPr lang="ja-JP" altLang="en-US" sz="1400" b="1"/>
              <a:t>観光活動</a:t>
            </a:r>
          </a:p>
          <a:p>
            <a:pPr marL="0" lvl="1" indent="0">
              <a:buNone/>
            </a:pPr>
            <a:r>
              <a:rPr lang="ja-JP" altLang="en-US" sz="1400"/>
              <a:t>カヌーやバードウォッチングなどのアクティビティを通じて、自然を楽しむことができます。</a:t>
            </a:r>
            <a:endParaRPr kumimoji="1" lang="ja-JP" altLang="en-US" sz="1400"/>
          </a:p>
        </p:txBody>
      </p:sp>
    </p:spTree>
    <p:extLst>
      <p:ext uri="{BB962C8B-B14F-4D97-AF65-F5344CB8AC3E}">
        <p14:creationId xmlns:p14="http://schemas.microsoft.com/office/powerpoint/2010/main" val="627231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0061D0EE-FA8B-7A75-D4AB-9F5DF6904C9C}"/>
              </a:ext>
            </a:extLst>
          </p:cNvPr>
          <p:cNvSpPr>
            <a:spLocks noGrp="1"/>
          </p:cNvSpPr>
          <p:nvPr>
            <p:ph type="ctrTitle"/>
          </p:nvPr>
        </p:nvSpPr>
        <p:spPr>
          <a:xfrm>
            <a:off x="277091" y="1814321"/>
            <a:ext cx="7772400" cy="4560920"/>
          </a:xfrm>
        </p:spPr>
        <p:txBody>
          <a:bodyPr anchor="b">
            <a:normAutofit/>
          </a:bodyPr>
          <a:lstStyle/>
          <a:p>
            <a:pPr algn="l"/>
            <a:r>
              <a:rPr lang="ja-JP" altLang="en-US" sz="7400"/>
              <a:t>日本一透明な湖:摩周湖</a:t>
            </a:r>
            <a:endParaRPr kumimoji="1" lang="ja-JP" altLang="en-US" sz="7400"/>
          </a:p>
        </p:txBody>
      </p:sp>
    </p:spTree>
    <p:extLst>
      <p:ext uri="{BB962C8B-B14F-4D97-AF65-F5344CB8AC3E}">
        <p14:creationId xmlns:p14="http://schemas.microsoft.com/office/powerpoint/2010/main" val="3998330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C040A0A-FA9A-B51A-F1A4-1A6B11A2CFA1}"/>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ja-JP" altLang="en-US" b="1" kern="1200" dirty="0">
                <a:solidFill>
                  <a:schemeClr val="tx1"/>
                </a:solidFill>
                <a:latin typeface="+mj-lt"/>
                <a:ea typeface="+mj-ea"/>
                <a:cs typeface="+mj-cs"/>
              </a:rPr>
              <a:t>摩周湖の概要</a:t>
            </a:r>
            <a:endParaRPr kumimoji="1" lang="en-US" altLang="ja-JP" b="1" kern="1200" dirty="0">
              <a:solidFill>
                <a:schemeClr val="tx1"/>
              </a:solidFill>
              <a:latin typeface="+mj-lt"/>
              <a:ea typeface="+mj-ea"/>
              <a:cs typeface="+mj-cs"/>
            </a:endParaRPr>
          </a:p>
        </p:txBody>
      </p:sp>
      <p:pic>
        <p:nvPicPr>
          <p:cNvPr id="5" name="コンテンツ プレースホルダー 4" descr="湖への遊歩道">
            <a:extLst>
              <a:ext uri="{FF2B5EF4-FFF2-40B4-BE49-F238E27FC236}">
                <a16:creationId xmlns:a16="http://schemas.microsoft.com/office/drawing/2014/main" id="{F520C9F5-1F15-47B1-8375-3A69A2CFE90A}"/>
              </a:ext>
            </a:extLst>
          </p:cNvPr>
          <p:cNvPicPr>
            <a:picLocks noGrp="1" noChangeAspect="1"/>
          </p:cNvPicPr>
          <p:nvPr>
            <p:ph sz="half" idx="1"/>
          </p:nvPr>
        </p:nvPicPr>
        <p:blipFill>
          <a:blip r:embed="rId3"/>
          <a:srcRect l="28300" r="21938"/>
          <a:stretch>
            <a:fillRect/>
          </a:stretch>
        </p:blipFill>
        <p:spPr>
          <a:xfrm>
            <a:off x="20" y="10"/>
            <a:ext cx="4910308" cy="6857990"/>
          </a:xfrm>
          <a:prstGeom prst="rect">
            <a:avLst/>
          </a:prstGeom>
        </p:spPr>
      </p:pic>
      <p:sp>
        <p:nvSpPr>
          <p:cNvPr id="4" name="コンテンツ プレースホルダー 3">
            <a:extLst>
              <a:ext uri="{FF2B5EF4-FFF2-40B4-BE49-F238E27FC236}">
                <a16:creationId xmlns:a16="http://schemas.microsoft.com/office/drawing/2014/main" id="{9C4897B6-19A0-856D-6B83-2872747681F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ja-JP" altLang="en-US" sz="1400" b="1"/>
              <a:t>美しい風景</a:t>
            </a:r>
          </a:p>
          <a:p>
            <a:pPr marL="0" lvl="1" indent="0">
              <a:buNone/>
            </a:pPr>
            <a:r>
              <a:rPr lang="ja-JP" altLang="en-US" sz="1400"/>
              <a:t>摩周湖は北海道の自然の美しさを代表する場所で、息を呑むような景観が広がっています。</a:t>
            </a:r>
          </a:p>
          <a:p>
            <a:pPr marL="0" indent="0">
              <a:spcBef>
                <a:spcPts val="2500"/>
              </a:spcBef>
              <a:buNone/>
            </a:pPr>
            <a:r>
              <a:rPr lang="ja-JP" altLang="en-US" sz="1400" b="1"/>
              <a:t>透き通った水</a:t>
            </a:r>
          </a:p>
          <a:p>
            <a:pPr marL="0" lvl="1" indent="0">
              <a:buNone/>
            </a:pPr>
            <a:r>
              <a:rPr lang="ja-JP" altLang="en-US" sz="1400"/>
              <a:t>湖の水は非常に透き通っており、その美しさは訪れる人々を魅了します。</a:t>
            </a:r>
          </a:p>
          <a:p>
            <a:pPr marL="0" indent="0">
              <a:spcBef>
                <a:spcPts val="2500"/>
              </a:spcBef>
              <a:buNone/>
            </a:pPr>
            <a:r>
              <a:rPr lang="ja-JP" altLang="en-US" sz="1400" b="1"/>
              <a:t>観光施設</a:t>
            </a:r>
          </a:p>
          <a:p>
            <a:pPr marL="0" lvl="1" indent="0">
              <a:buNone/>
            </a:pPr>
            <a:r>
              <a:rPr lang="ja-JP" altLang="en-US" sz="1400"/>
              <a:t>摩周湖周辺には観光施設や遊歩道が整備され、多くの観光客が訪れています。</a:t>
            </a:r>
            <a:endParaRPr kumimoji="1" lang="ja-JP" altLang="en-US" sz="1400"/>
          </a:p>
        </p:txBody>
      </p:sp>
    </p:spTree>
    <p:extLst>
      <p:ext uri="{BB962C8B-B14F-4D97-AF65-F5344CB8AC3E}">
        <p14:creationId xmlns:p14="http://schemas.microsoft.com/office/powerpoint/2010/main" val="2024996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7F91D3F-8FBB-0C6F-14E4-C91504F85AD7}"/>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ja-JP" altLang="en-US" b="1" kern="1200" dirty="0">
                <a:solidFill>
                  <a:schemeClr val="tx1"/>
                </a:solidFill>
                <a:latin typeface="+mj-lt"/>
                <a:ea typeface="+mj-ea"/>
                <a:cs typeface="+mj-cs"/>
              </a:rPr>
              <a:t>透明度の理由</a:t>
            </a:r>
            <a:endParaRPr kumimoji="1" lang="en-US" altLang="ja-JP" b="1" kern="1200" dirty="0">
              <a:solidFill>
                <a:schemeClr val="tx1"/>
              </a:solidFill>
              <a:latin typeface="+mj-lt"/>
              <a:ea typeface="+mj-ea"/>
              <a:cs typeface="+mj-cs"/>
            </a:endParaRPr>
          </a:p>
        </p:txBody>
      </p:sp>
      <p:sp>
        <p:nvSpPr>
          <p:cNvPr id="4" name="コンテンツ プレースホルダー 3">
            <a:extLst>
              <a:ext uri="{FF2B5EF4-FFF2-40B4-BE49-F238E27FC236}">
                <a16:creationId xmlns:a16="http://schemas.microsoft.com/office/drawing/2014/main" id="{10681EB7-84C1-766C-6CD3-DB24BA81F0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ja-JP" altLang="en-US" sz="1400" b="1"/>
              <a:t>清浄な湖水</a:t>
            </a:r>
          </a:p>
          <a:p>
            <a:pPr marL="0" lvl="1" indent="0">
              <a:buNone/>
            </a:pPr>
            <a:r>
              <a:rPr lang="ja-JP" altLang="en-US" sz="1400"/>
              <a:t>摩周湖の透明度は清浄な湖水によって支えられています。清潔な水は視界を良く保ちます。</a:t>
            </a:r>
          </a:p>
          <a:p>
            <a:pPr marL="0" indent="0">
              <a:spcBef>
                <a:spcPts val="2500"/>
              </a:spcBef>
              <a:buNone/>
            </a:pPr>
            <a:r>
              <a:rPr lang="ja-JP" altLang="en-US" sz="1400" b="1"/>
              <a:t>低栄養素含量</a:t>
            </a:r>
          </a:p>
          <a:p>
            <a:pPr marL="0" lvl="1" indent="0">
              <a:buNone/>
            </a:pPr>
            <a:r>
              <a:rPr lang="ja-JP" altLang="en-US" sz="1400"/>
              <a:t>湖水は非常に低い栄養素含量を持っており、これが透明度を維持する大きな要因です。</a:t>
            </a:r>
          </a:p>
          <a:p>
            <a:pPr marL="0" indent="0">
              <a:spcBef>
                <a:spcPts val="2500"/>
              </a:spcBef>
              <a:buNone/>
            </a:pPr>
            <a:r>
              <a:rPr lang="ja-JP" altLang="en-US" sz="1400" b="1"/>
              <a:t>独特の地形</a:t>
            </a:r>
          </a:p>
          <a:p>
            <a:pPr marL="0" lvl="1" indent="0">
              <a:buNone/>
            </a:pPr>
            <a:r>
              <a:rPr lang="ja-JP" altLang="en-US" sz="1400"/>
              <a:t>摩周湖の独特な地形は、水の浄化と透明度の保全に寄与しています。</a:t>
            </a:r>
            <a:endParaRPr kumimoji="1" lang="ja-JP" altLang="en-US" sz="1400"/>
          </a:p>
        </p:txBody>
      </p:sp>
      <p:pic>
        <p:nvPicPr>
          <p:cNvPr id="5" name="コンテンツ プレースホルダー 4" descr="美しいオーストリアの田園地帯、山、湖、風景">
            <a:extLst>
              <a:ext uri="{FF2B5EF4-FFF2-40B4-BE49-F238E27FC236}">
                <a16:creationId xmlns:a16="http://schemas.microsoft.com/office/drawing/2014/main" id="{2B95978B-D7AF-4842-901F-0323C7BE7AE9}"/>
              </a:ext>
            </a:extLst>
          </p:cNvPr>
          <p:cNvPicPr>
            <a:picLocks noGrp="1" noChangeAspect="1"/>
          </p:cNvPicPr>
          <p:nvPr>
            <p:ph sz="half" idx="1"/>
          </p:nvPr>
        </p:nvPicPr>
        <p:blipFill>
          <a:blip r:embed="rId3"/>
          <a:srcRect l="35665" r="23171"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501924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8B5ACCC-3316-7736-41D6-0C8A5D481B72}"/>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ja-JP" altLang="en-US" b="1" kern="1200" dirty="0">
                <a:solidFill>
                  <a:schemeClr val="tx1"/>
                </a:solidFill>
                <a:latin typeface="+mj-lt"/>
                <a:ea typeface="+mj-ea"/>
                <a:cs typeface="+mj-cs"/>
              </a:rPr>
              <a:t>摩周湖の神秘と観光スポット</a:t>
            </a:r>
            <a:endParaRPr kumimoji="1" lang="en-US" altLang="ja-JP" b="1" kern="1200" dirty="0">
              <a:solidFill>
                <a:schemeClr val="tx1"/>
              </a:solidFill>
              <a:latin typeface="+mj-lt"/>
              <a:ea typeface="+mj-ea"/>
              <a:cs typeface="+mj-cs"/>
            </a:endParaRPr>
          </a:p>
        </p:txBody>
      </p:sp>
      <p:pic>
        <p:nvPicPr>
          <p:cNvPr id="5" name="コンテンツ プレースホルダー 4" descr="中国、湖南省、陳州市、">
            <a:extLst>
              <a:ext uri="{FF2B5EF4-FFF2-40B4-BE49-F238E27FC236}">
                <a16:creationId xmlns:a16="http://schemas.microsoft.com/office/drawing/2014/main" id="{B6FB7F61-FA86-4AA8-87C9-65888CF12B64}"/>
              </a:ext>
            </a:extLst>
          </p:cNvPr>
          <p:cNvPicPr>
            <a:picLocks noGrp="1" noChangeAspect="1"/>
          </p:cNvPicPr>
          <p:nvPr>
            <p:ph sz="half" idx="1"/>
          </p:nvPr>
        </p:nvPicPr>
        <p:blipFill>
          <a:blip r:embed="rId3"/>
          <a:srcRect l="52208" r="-1" b="-1"/>
          <a:stretch>
            <a:fillRect/>
          </a:stretch>
        </p:blipFill>
        <p:spPr>
          <a:xfrm>
            <a:off x="20" y="10"/>
            <a:ext cx="4910308" cy="6857990"/>
          </a:xfrm>
          <a:prstGeom prst="rect">
            <a:avLst/>
          </a:prstGeom>
        </p:spPr>
      </p:pic>
      <p:sp>
        <p:nvSpPr>
          <p:cNvPr id="4" name="コンテンツ プレースホルダー 3">
            <a:extLst>
              <a:ext uri="{FF2B5EF4-FFF2-40B4-BE49-F238E27FC236}">
                <a16:creationId xmlns:a16="http://schemas.microsoft.com/office/drawing/2014/main" id="{EB1A32C7-90B7-9434-47EB-CF3FB198E7D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ja-JP" altLang="en-US" sz="1400" b="1"/>
              <a:t>摩周湖の霧</a:t>
            </a:r>
          </a:p>
          <a:p>
            <a:pPr marL="0" lvl="1" indent="0">
              <a:buNone/>
            </a:pPr>
            <a:r>
              <a:rPr lang="ja-JP" altLang="en-US" sz="1400"/>
              <a:t>摩周湖で見られる神秘的な霧は、訪問者にとって特別な体験を提供します。霧が湖を覆う姿は、非常に幻想的です。</a:t>
            </a:r>
          </a:p>
          <a:p>
            <a:pPr marL="0" indent="0">
              <a:spcBef>
                <a:spcPts val="2500"/>
              </a:spcBef>
              <a:buNone/>
            </a:pPr>
            <a:r>
              <a:rPr lang="ja-JP" altLang="en-US" sz="1400" b="1"/>
              <a:t>展望台</a:t>
            </a:r>
          </a:p>
          <a:p>
            <a:pPr marL="0" lvl="1" indent="0">
              <a:buNone/>
            </a:pPr>
            <a:r>
              <a:rPr lang="ja-JP" altLang="en-US" sz="1400"/>
              <a:t>湖の周辺には展望台があり、訪問者は湖の美しい景色を楽しむことができます。展望台からの眺めは、特に印象的です。</a:t>
            </a:r>
          </a:p>
          <a:p>
            <a:pPr marL="0" indent="0">
              <a:spcBef>
                <a:spcPts val="2500"/>
              </a:spcBef>
              <a:buNone/>
            </a:pPr>
            <a:r>
              <a:rPr lang="ja-JP" altLang="en-US" sz="1400" b="1"/>
              <a:t>ハイキングコース</a:t>
            </a:r>
          </a:p>
          <a:p>
            <a:pPr marL="0" lvl="1" indent="0">
              <a:buNone/>
            </a:pPr>
            <a:r>
              <a:rPr lang="ja-JP" altLang="en-US" sz="1400"/>
              <a:t>摩周湖の周辺にはハイキングコースがあり、自然を楽しみながら散策できます。美しい風景と静けさが魅力です。</a:t>
            </a:r>
            <a:endParaRPr kumimoji="1" lang="ja-JP" altLang="en-US" sz="1400"/>
          </a:p>
        </p:txBody>
      </p:sp>
    </p:spTree>
    <p:extLst>
      <p:ext uri="{BB962C8B-B14F-4D97-AF65-F5344CB8AC3E}">
        <p14:creationId xmlns:p14="http://schemas.microsoft.com/office/powerpoint/2010/main" val="1412777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53E71AF7-C952-20C6-CA00-446F14E30715}"/>
              </a:ext>
            </a:extLst>
          </p:cNvPr>
          <p:cNvSpPr>
            <a:spLocks noGrp="1"/>
          </p:cNvSpPr>
          <p:nvPr>
            <p:ph type="ctrTitle"/>
          </p:nvPr>
        </p:nvSpPr>
        <p:spPr>
          <a:xfrm>
            <a:off x="277091" y="1814321"/>
            <a:ext cx="7772400" cy="4560920"/>
          </a:xfrm>
        </p:spPr>
        <p:txBody>
          <a:bodyPr anchor="b">
            <a:normAutofit/>
          </a:bodyPr>
          <a:lstStyle/>
          <a:p>
            <a:pPr algn="l"/>
            <a:r>
              <a:rPr lang="ja-JP" altLang="en-US" sz="7400"/>
              <a:t>群馬県のおすすめの湖</a:t>
            </a:r>
            <a:endParaRPr kumimoji="1" lang="ja-JP" altLang="en-US" sz="7400"/>
          </a:p>
        </p:txBody>
      </p:sp>
    </p:spTree>
    <p:extLst>
      <p:ext uri="{BB962C8B-B14F-4D97-AF65-F5344CB8AC3E}">
        <p14:creationId xmlns:p14="http://schemas.microsoft.com/office/powerpoint/2010/main" val="2290770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A4AE0C8-29A5-CA33-4C2E-01706918C568}"/>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ja-JP" altLang="en-US" b="1" kern="1200" dirty="0">
                <a:solidFill>
                  <a:schemeClr val="tx1"/>
                </a:solidFill>
                <a:latin typeface="+mj-lt"/>
                <a:ea typeface="+mj-ea"/>
                <a:cs typeface="+mj-cs"/>
              </a:rPr>
              <a:t>議題の内容</a:t>
            </a:r>
            <a:endParaRPr kumimoji="1" lang="en-US" altLang="ja-JP" b="1" kern="1200" dirty="0">
              <a:solidFill>
                <a:schemeClr val="tx1"/>
              </a:solidFill>
              <a:latin typeface="+mj-lt"/>
              <a:ea typeface="+mj-ea"/>
              <a:cs typeface="+mj-cs"/>
            </a:endParaRPr>
          </a:p>
        </p:txBody>
      </p:sp>
      <p:sp>
        <p:nvSpPr>
          <p:cNvPr id="4" name="コンテンツ プレースホルダー 3">
            <a:extLst>
              <a:ext uri="{FF2B5EF4-FFF2-40B4-BE49-F238E27FC236}">
                <a16:creationId xmlns:a16="http://schemas.microsoft.com/office/drawing/2014/main" id="{80EC9667-8AAC-A7E5-C6D2-0D28AB0EB876}"/>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r>
              <a:rPr lang="ja-JP" altLang="en-US" sz="1800"/>
              <a:t>池と湖の違い</a:t>
            </a:r>
          </a:p>
          <a:p>
            <a:r>
              <a:rPr lang="ja-JP" altLang="en-US" sz="1800"/>
              <a:t>日本一深い湖</a:t>
            </a:r>
            <a:r>
              <a:rPr lang="en-US" altLang="ja-JP" sz="1800"/>
              <a:t>:</a:t>
            </a:r>
            <a:r>
              <a:rPr lang="ja-JP" altLang="en-US" sz="1800"/>
              <a:t>田沢湖</a:t>
            </a:r>
          </a:p>
          <a:p>
            <a:r>
              <a:rPr lang="ja-JP" altLang="en-US" sz="1800"/>
              <a:t>日本一浅い湖</a:t>
            </a:r>
            <a:r>
              <a:rPr lang="en-US" altLang="ja-JP" sz="1800"/>
              <a:t>:</a:t>
            </a:r>
            <a:r>
              <a:rPr lang="ja-JP" altLang="en-US" sz="1800"/>
              <a:t>印旛沼</a:t>
            </a:r>
          </a:p>
          <a:p>
            <a:r>
              <a:rPr lang="ja-JP" altLang="en-US" sz="1800"/>
              <a:t>日本一透明な湖</a:t>
            </a:r>
            <a:r>
              <a:rPr lang="en-US" altLang="ja-JP" sz="1800"/>
              <a:t>:</a:t>
            </a:r>
            <a:r>
              <a:rPr lang="ja-JP" altLang="en-US" sz="1800"/>
              <a:t>摩周湖</a:t>
            </a:r>
          </a:p>
          <a:p>
            <a:r>
              <a:rPr lang="ja-JP" altLang="en-US" sz="1800"/>
              <a:t>群馬県のおすすめの湖</a:t>
            </a:r>
            <a:endParaRPr kumimoji="1" lang="en-US" altLang="ja-JP" sz="1800"/>
          </a:p>
        </p:txBody>
      </p:sp>
      <p:pic>
        <p:nvPicPr>
          <p:cNvPr id="5" name="コンテンツ プレースホルダー 4" descr="日本の秋の河口湖">
            <a:extLst>
              <a:ext uri="{FF2B5EF4-FFF2-40B4-BE49-F238E27FC236}">
                <a16:creationId xmlns:a16="http://schemas.microsoft.com/office/drawing/2014/main" id="{DFF4DE72-B480-4D3F-8DE6-6324C1B7D0FB}"/>
              </a:ext>
            </a:extLst>
          </p:cNvPr>
          <p:cNvPicPr>
            <a:picLocks noGrp="1" noChangeAspect="1"/>
          </p:cNvPicPr>
          <p:nvPr>
            <p:ph sz="half" idx="1"/>
          </p:nvPr>
        </p:nvPicPr>
        <p:blipFill>
          <a:blip r:embed="rId3"/>
          <a:srcRect l="29104" r="31632"/>
          <a:stretch>
            <a:fillRect/>
          </a:stretch>
        </p:blipFill>
        <p:spPr>
          <a:xfrm>
            <a:off x="5818632" y="-1"/>
            <a:ext cx="6373368" cy="6858001"/>
          </a:xfrm>
          <a:prstGeom prst="rect">
            <a:avLst/>
          </a:prstGeom>
        </p:spPr>
      </p:pic>
    </p:spTree>
    <p:extLst>
      <p:ext uri="{BB962C8B-B14F-4D97-AF65-F5344CB8AC3E}">
        <p14:creationId xmlns:p14="http://schemas.microsoft.com/office/powerpoint/2010/main" val="2690266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B299429-9727-78A0-8982-9A5536C8C89E}"/>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ja-JP" altLang="en-US" b="1" kern="1200" dirty="0">
                <a:solidFill>
                  <a:schemeClr val="tx1"/>
                </a:solidFill>
                <a:latin typeface="+mj-lt"/>
                <a:ea typeface="+mj-ea"/>
                <a:cs typeface="+mj-cs"/>
              </a:rPr>
              <a:t>群馬県の湖の特徴</a:t>
            </a:r>
            <a:endParaRPr kumimoji="1" lang="en-US" altLang="ja-JP" b="1" kern="1200" dirty="0">
              <a:solidFill>
                <a:schemeClr val="tx1"/>
              </a:solidFill>
              <a:latin typeface="+mj-lt"/>
              <a:ea typeface="+mj-ea"/>
              <a:cs typeface="+mj-cs"/>
            </a:endParaRPr>
          </a:p>
        </p:txBody>
      </p:sp>
      <p:sp>
        <p:nvSpPr>
          <p:cNvPr id="4" name="コンテンツ プレースホルダー 3">
            <a:extLst>
              <a:ext uri="{FF2B5EF4-FFF2-40B4-BE49-F238E27FC236}">
                <a16:creationId xmlns:a16="http://schemas.microsoft.com/office/drawing/2014/main" id="{096B6FCD-5370-7CD7-A59A-C286D1E0DB2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ja-JP" altLang="en-US" sz="1400" b="1"/>
              <a:t>自然美</a:t>
            </a:r>
          </a:p>
          <a:p>
            <a:pPr marL="0" lvl="1" indent="0">
              <a:buNone/>
            </a:pPr>
            <a:r>
              <a:rPr lang="ja-JP" altLang="en-US" sz="1400"/>
              <a:t>群馬県の湖は自然の美しさが際立ち、四季折々の景色を楽しむことができます。</a:t>
            </a:r>
          </a:p>
          <a:p>
            <a:pPr marL="0" indent="0">
              <a:spcBef>
                <a:spcPts val="2500"/>
              </a:spcBef>
              <a:buNone/>
            </a:pPr>
            <a:r>
              <a:rPr lang="ja-JP" altLang="en-US" sz="1400" b="1"/>
              <a:t>観光名所</a:t>
            </a:r>
          </a:p>
          <a:p>
            <a:pPr marL="0" lvl="1" indent="0">
              <a:buNone/>
            </a:pPr>
            <a:r>
              <a:rPr lang="ja-JP" altLang="en-US" sz="1400"/>
              <a:t>多くの湖は観光名所として知られ、訪れる人々に楽しい体験を提供しています。</a:t>
            </a:r>
          </a:p>
          <a:p>
            <a:pPr marL="0" indent="0">
              <a:spcBef>
                <a:spcPts val="2500"/>
              </a:spcBef>
              <a:buNone/>
            </a:pPr>
            <a:r>
              <a:rPr lang="ja-JP" altLang="en-US" sz="1400" b="1"/>
              <a:t>多彩なアクティビティ</a:t>
            </a:r>
          </a:p>
          <a:p>
            <a:pPr marL="0" lvl="1" indent="0">
              <a:buNone/>
            </a:pPr>
            <a:r>
              <a:rPr lang="ja-JP" altLang="en-US" sz="1400"/>
              <a:t>湖では、釣り、ボート、ハイキングなど、さまざまなアクティビティが楽しめます。</a:t>
            </a:r>
            <a:endParaRPr kumimoji="1" lang="ja-JP" altLang="en-US" sz="1400"/>
          </a:p>
        </p:txBody>
      </p:sp>
      <p:pic>
        <p:nvPicPr>
          <p:cNvPr id="5" name="コンテンツ プレースホルダー 4" descr="中国四川省の素晴らしい雪が降る黄龍と九寨溝公園国立公園の美しい自然の風景">
            <a:extLst>
              <a:ext uri="{FF2B5EF4-FFF2-40B4-BE49-F238E27FC236}">
                <a16:creationId xmlns:a16="http://schemas.microsoft.com/office/drawing/2014/main" id="{4989C1DE-A734-402B-AA8D-92775B6177F7}"/>
              </a:ext>
            </a:extLst>
          </p:cNvPr>
          <p:cNvPicPr>
            <a:picLocks noGrp="1" noChangeAspect="1"/>
          </p:cNvPicPr>
          <p:nvPr>
            <p:ph sz="half" idx="1"/>
          </p:nvPr>
        </p:nvPicPr>
        <p:blipFill>
          <a:blip r:embed="rId3"/>
          <a:srcRect l="24185" r="28822"/>
          <a:stretch>
            <a:fillRect/>
          </a:stretch>
        </p:blipFill>
        <p:spPr>
          <a:xfrm>
            <a:off x="7345680" y="10"/>
            <a:ext cx="4846320" cy="6857990"/>
          </a:xfrm>
          <a:prstGeom prst="rect">
            <a:avLst/>
          </a:prstGeom>
        </p:spPr>
      </p:pic>
    </p:spTree>
    <p:extLst>
      <p:ext uri="{BB962C8B-B14F-4D97-AF65-F5344CB8AC3E}">
        <p14:creationId xmlns:p14="http://schemas.microsoft.com/office/powerpoint/2010/main" val="3217909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129D6C2-BC04-83EF-DF0D-205D763B02DB}"/>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ja-JP" altLang="en-US" b="1" kern="1200" dirty="0">
                <a:solidFill>
                  <a:schemeClr val="tx1"/>
                </a:solidFill>
                <a:latin typeface="+mj-lt"/>
                <a:ea typeface="+mj-ea"/>
                <a:cs typeface="+mj-cs"/>
              </a:rPr>
              <a:t>おすすめの湖</a:t>
            </a:r>
            <a:r>
              <a:rPr lang="en-US" altLang="ja-JP" b="1" kern="1200" dirty="0">
                <a:solidFill>
                  <a:schemeClr val="tx1"/>
                </a:solidFill>
                <a:latin typeface="+mj-lt"/>
                <a:ea typeface="+mj-ea"/>
                <a:cs typeface="+mj-cs"/>
              </a:rPr>
              <a:t>:</a:t>
            </a:r>
            <a:r>
              <a:rPr lang="ja-JP" altLang="en-US" b="1" kern="1200" dirty="0">
                <a:solidFill>
                  <a:schemeClr val="tx1"/>
                </a:solidFill>
                <a:latin typeface="+mj-lt"/>
                <a:ea typeface="+mj-ea"/>
                <a:cs typeface="+mj-cs"/>
              </a:rPr>
              <a:t>榛名湖</a:t>
            </a:r>
            <a:endParaRPr kumimoji="1" lang="en-US" altLang="ja-JP" b="1" kern="1200" dirty="0">
              <a:solidFill>
                <a:schemeClr val="tx1"/>
              </a:solidFill>
              <a:latin typeface="+mj-lt"/>
              <a:ea typeface="+mj-ea"/>
              <a:cs typeface="+mj-cs"/>
            </a:endParaRPr>
          </a:p>
        </p:txBody>
      </p:sp>
      <p:sp>
        <p:nvSpPr>
          <p:cNvPr id="4" name="コンテンツ プレースホルダー 3">
            <a:extLst>
              <a:ext uri="{FF2B5EF4-FFF2-40B4-BE49-F238E27FC236}">
                <a16:creationId xmlns:a16="http://schemas.microsoft.com/office/drawing/2014/main" id="{1D7B7B28-5F08-5EBE-8B73-A2BCC8FBF19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ja-JP" altLang="en-US" sz="1400" b="1"/>
              <a:t>群馬県の観光名所</a:t>
            </a:r>
          </a:p>
          <a:p>
            <a:pPr marL="0" lvl="1" indent="0">
              <a:buNone/>
            </a:pPr>
            <a:r>
              <a:rPr lang="ja-JP" altLang="en-US" sz="1400"/>
              <a:t>榛名湖は群馬県の美しい観光名所として知られ、多くの観光客を惹きつけています。</a:t>
            </a:r>
          </a:p>
          <a:p>
            <a:pPr marL="0" indent="0">
              <a:spcBef>
                <a:spcPts val="2500"/>
              </a:spcBef>
              <a:buNone/>
            </a:pPr>
            <a:r>
              <a:rPr lang="ja-JP" altLang="en-US" sz="1400" b="1"/>
              <a:t>四季折々の美しさ</a:t>
            </a:r>
          </a:p>
          <a:p>
            <a:pPr marL="0" lvl="1" indent="0">
              <a:buNone/>
            </a:pPr>
            <a:r>
              <a:rPr lang="ja-JP" altLang="en-US" sz="1400"/>
              <a:t>榛名湖は四季ごとに異なる風景を提供し、訪れるたびに新しい美しさを発見できます。</a:t>
            </a:r>
          </a:p>
          <a:p>
            <a:pPr marL="0" indent="0">
              <a:spcBef>
                <a:spcPts val="2500"/>
              </a:spcBef>
              <a:buNone/>
            </a:pPr>
            <a:r>
              <a:rPr lang="ja-JP" altLang="en-US" sz="1400" b="1"/>
              <a:t>レクリエーション活動</a:t>
            </a:r>
          </a:p>
          <a:p>
            <a:pPr marL="0" lvl="1" indent="0">
              <a:buNone/>
            </a:pPr>
            <a:r>
              <a:rPr lang="ja-JP" altLang="en-US" sz="1400"/>
              <a:t>湖ではハイキング、ボート、釣りなど多くのレクリエーション活動が楽しめます。</a:t>
            </a:r>
            <a:endParaRPr kumimoji="1" lang="ja-JP" altLang="en-US" sz="1400"/>
          </a:p>
        </p:txBody>
      </p:sp>
      <p:pic>
        <p:nvPicPr>
          <p:cNvPr id="5" name="コンテンツ プレースホルダー 4" descr="洱海湖、大理、中国に浸された木">
            <a:extLst>
              <a:ext uri="{FF2B5EF4-FFF2-40B4-BE49-F238E27FC236}">
                <a16:creationId xmlns:a16="http://schemas.microsoft.com/office/drawing/2014/main" id="{F5A2C7A3-61A7-4F1E-A49B-C24580746A60}"/>
              </a:ext>
            </a:extLst>
          </p:cNvPr>
          <p:cNvPicPr>
            <a:picLocks noGrp="1" noChangeAspect="1"/>
          </p:cNvPicPr>
          <p:nvPr>
            <p:ph sz="half" idx="1"/>
          </p:nvPr>
        </p:nvPicPr>
        <p:blipFill>
          <a:blip r:embed="rId3"/>
          <a:srcRect l="4211" r="49679"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347661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9FEA92D-9384-F64D-59DC-3EB89EF06D22}"/>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ja-JP" altLang="en-US" b="1" kern="1200" dirty="0">
                <a:solidFill>
                  <a:schemeClr val="tx1"/>
                </a:solidFill>
                <a:latin typeface="+mj-lt"/>
                <a:ea typeface="+mj-ea"/>
                <a:cs typeface="+mj-cs"/>
              </a:rPr>
              <a:t>榛名湖の観光スポットとアクティビティ</a:t>
            </a:r>
            <a:endParaRPr kumimoji="1" lang="en-US" altLang="ja-JP" b="1" kern="1200" dirty="0">
              <a:solidFill>
                <a:schemeClr val="tx1"/>
              </a:solidFill>
              <a:latin typeface="+mj-lt"/>
              <a:ea typeface="+mj-ea"/>
              <a:cs typeface="+mj-cs"/>
            </a:endParaRPr>
          </a:p>
        </p:txBody>
      </p:sp>
      <p:pic>
        <p:nvPicPr>
          <p:cNvPr id="5" name="コンテンツ プレースホルダー 4" descr="ビーチとラグーン">
            <a:extLst>
              <a:ext uri="{FF2B5EF4-FFF2-40B4-BE49-F238E27FC236}">
                <a16:creationId xmlns:a16="http://schemas.microsoft.com/office/drawing/2014/main" id="{275AE72C-B8C3-49CF-9345-9C4B6BF63D32}"/>
              </a:ext>
            </a:extLst>
          </p:cNvPr>
          <p:cNvPicPr>
            <a:picLocks noGrp="1" noChangeAspect="1"/>
          </p:cNvPicPr>
          <p:nvPr>
            <p:ph sz="half" idx="1"/>
          </p:nvPr>
        </p:nvPicPr>
        <p:blipFill>
          <a:blip r:embed="rId3"/>
          <a:srcRect r="3" b="12156"/>
          <a:stretch>
            <a:fillRect/>
          </a:stretch>
        </p:blipFill>
        <p:spPr>
          <a:xfrm>
            <a:off x="713615" y="681318"/>
            <a:ext cx="4680637" cy="3083858"/>
          </a:xfrm>
          <a:prstGeom prst="rect">
            <a:avLst/>
          </a:prstGeom>
        </p:spPr>
      </p:pic>
      <p:sp>
        <p:nvSpPr>
          <p:cNvPr id="4" name="コンテンツ プレースホルダー 3">
            <a:extLst>
              <a:ext uri="{FF2B5EF4-FFF2-40B4-BE49-F238E27FC236}">
                <a16:creationId xmlns:a16="http://schemas.microsoft.com/office/drawing/2014/main" id="{B848EFEC-781F-BD02-EC38-763909167F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ja-JP" altLang="en-US" sz="1400" b="1"/>
              <a:t>ボート遊び</a:t>
            </a:r>
          </a:p>
          <a:p>
            <a:pPr marL="0" lvl="1" indent="0">
              <a:buNone/>
            </a:pPr>
            <a:r>
              <a:rPr lang="ja-JP" altLang="en-US" sz="1400"/>
              <a:t>榛名湖でのボート遊びは、湖の美しい風景を楽しみながらリラックスする絶好の方法です。</a:t>
            </a:r>
          </a:p>
          <a:p>
            <a:pPr marL="0" indent="0">
              <a:spcBef>
                <a:spcPts val="2500"/>
              </a:spcBef>
              <a:buNone/>
            </a:pPr>
            <a:r>
              <a:rPr lang="ja-JP" altLang="en-US" sz="1400" b="1"/>
              <a:t>釣り</a:t>
            </a:r>
          </a:p>
          <a:p>
            <a:pPr marL="0" lvl="1" indent="0">
              <a:buNone/>
            </a:pPr>
            <a:r>
              <a:rPr lang="ja-JP" altLang="en-US" sz="1400"/>
              <a:t>榛名湖は釣り愛好者にとって理想的なスポットで、多様な魚種が釣れます。</a:t>
            </a:r>
          </a:p>
          <a:p>
            <a:pPr marL="0" indent="0">
              <a:spcBef>
                <a:spcPts val="2500"/>
              </a:spcBef>
              <a:buNone/>
            </a:pPr>
            <a:r>
              <a:rPr lang="ja-JP" altLang="en-US" sz="1400" b="1"/>
              <a:t>ハイキング</a:t>
            </a:r>
          </a:p>
          <a:p>
            <a:pPr marL="0" lvl="1" indent="0">
              <a:buNone/>
            </a:pPr>
            <a:r>
              <a:rPr lang="ja-JP" altLang="en-US" sz="1400"/>
              <a:t>周辺の自然を探索するハイキングは、訪問者にとって魅力的なアクティビティです。</a:t>
            </a:r>
          </a:p>
          <a:p>
            <a:pPr marL="0" indent="0">
              <a:spcBef>
                <a:spcPts val="2500"/>
              </a:spcBef>
              <a:buNone/>
            </a:pPr>
            <a:r>
              <a:rPr lang="ja-JP" altLang="en-US" sz="1400" b="1"/>
              <a:t>温泉</a:t>
            </a:r>
          </a:p>
          <a:p>
            <a:pPr marL="0" lvl="1" indent="0">
              <a:buNone/>
            </a:pPr>
            <a:r>
              <a:rPr lang="ja-JP" altLang="en-US" sz="1400"/>
              <a:t>榛名湖周辺には多くの温泉があり、観光客はリラクゼーションを楽しむことができます。</a:t>
            </a:r>
            <a:endParaRPr kumimoji="1" lang="ja-JP" altLang="en-US" sz="1400"/>
          </a:p>
        </p:txBody>
      </p:sp>
    </p:spTree>
    <p:extLst>
      <p:ext uri="{BB962C8B-B14F-4D97-AF65-F5344CB8AC3E}">
        <p14:creationId xmlns:p14="http://schemas.microsoft.com/office/powerpoint/2010/main" val="20655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E80720C9-1742-A69B-C8AC-CAEC63C3678C}"/>
              </a:ext>
            </a:extLst>
          </p:cNvPr>
          <p:cNvSpPr>
            <a:spLocks noGrp="1"/>
          </p:cNvSpPr>
          <p:nvPr>
            <p:ph type="title"/>
          </p:nvPr>
        </p:nvSpPr>
        <p:spPr>
          <a:xfrm>
            <a:off x="612648" y="1847088"/>
            <a:ext cx="7344336" cy="1133856"/>
          </a:xfrm>
        </p:spPr>
        <p:txBody>
          <a:bodyPr anchor="b">
            <a:normAutofit/>
          </a:bodyPr>
          <a:lstStyle/>
          <a:p>
            <a:r>
              <a:rPr lang="ja-JP" altLang="en-US" sz="6000"/>
              <a:t>結論</a:t>
            </a:r>
            <a:endParaRPr kumimoji="1" lang="ja-JP" altLang="en-US" sz="6000"/>
          </a:p>
        </p:txBody>
      </p:sp>
      <p:graphicFrame>
        <p:nvGraphicFramePr>
          <p:cNvPr id="9" name="コンテンツ プレースホルダー 2">
            <a:extLst>
              <a:ext uri="{FF2B5EF4-FFF2-40B4-BE49-F238E27FC236}">
                <a16:creationId xmlns:a16="http://schemas.microsoft.com/office/drawing/2014/main" id="{A030FA93-E276-1154-63D3-CBEF8E0B97BB}"/>
              </a:ext>
            </a:extLst>
          </p:cNvPr>
          <p:cNvGraphicFramePr>
            <a:graphicFrameLocks noGrp="1"/>
          </p:cNvGraphicFramePr>
          <p:nvPr>
            <p:ph idx="1"/>
            <p:extLst>
              <p:ext uri="{D42A27DB-BD31-4B8C-83A1-F6EECF244321}">
                <p14:modId xmlns:p14="http://schemas.microsoft.com/office/powerpoint/2010/main" val="332078457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3109089"/>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3DD85D09-E159-7569-D51D-530C96747752}"/>
              </a:ext>
            </a:extLst>
          </p:cNvPr>
          <p:cNvSpPr>
            <a:spLocks noGrp="1"/>
          </p:cNvSpPr>
          <p:nvPr>
            <p:ph type="ctrTitle"/>
          </p:nvPr>
        </p:nvSpPr>
        <p:spPr>
          <a:xfrm>
            <a:off x="277091" y="1814321"/>
            <a:ext cx="7772400" cy="4560920"/>
          </a:xfrm>
        </p:spPr>
        <p:txBody>
          <a:bodyPr anchor="b">
            <a:normAutofit/>
          </a:bodyPr>
          <a:lstStyle/>
          <a:p>
            <a:pPr algn="l"/>
            <a:r>
              <a:rPr lang="ja-JP" altLang="en-US" sz="7400"/>
              <a:t>池と湖の違い</a:t>
            </a:r>
            <a:endParaRPr kumimoji="1" lang="ja-JP" altLang="en-US" sz="7400"/>
          </a:p>
        </p:txBody>
      </p:sp>
    </p:spTree>
    <p:extLst>
      <p:ext uri="{BB962C8B-B14F-4D97-AF65-F5344CB8AC3E}">
        <p14:creationId xmlns:p14="http://schemas.microsoft.com/office/powerpoint/2010/main" val="23262046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90FD770-FDE2-2F49-E20E-AC54FFDFEAD7}"/>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ja-JP" altLang="en-US" b="1" kern="1200" dirty="0">
                <a:solidFill>
                  <a:schemeClr val="tx1"/>
                </a:solidFill>
                <a:latin typeface="+mj-lt"/>
                <a:ea typeface="+mj-ea"/>
                <a:cs typeface="+mj-cs"/>
              </a:rPr>
              <a:t>池と湖の定義</a:t>
            </a:r>
            <a:endParaRPr kumimoji="1" lang="en-US" altLang="ja-JP" b="1" kern="1200" dirty="0">
              <a:solidFill>
                <a:schemeClr val="tx1"/>
              </a:solidFill>
              <a:latin typeface="+mj-lt"/>
              <a:ea typeface="+mj-ea"/>
              <a:cs typeface="+mj-cs"/>
            </a:endParaRPr>
          </a:p>
        </p:txBody>
      </p:sp>
      <p:pic>
        <p:nvPicPr>
          <p:cNvPr id="5" name="コンテンツ プレースホルダー 4" descr="抽象的な蓮の池の葉">
            <a:extLst>
              <a:ext uri="{FF2B5EF4-FFF2-40B4-BE49-F238E27FC236}">
                <a16:creationId xmlns:a16="http://schemas.microsoft.com/office/drawing/2014/main" id="{D11F5BDA-9E67-43E8-97DF-CD686FA439AA}"/>
              </a:ext>
            </a:extLst>
          </p:cNvPr>
          <p:cNvPicPr>
            <a:picLocks noGrp="1" noChangeAspect="1"/>
          </p:cNvPicPr>
          <p:nvPr>
            <p:ph sz="half" idx="1"/>
          </p:nvPr>
        </p:nvPicPr>
        <p:blipFill>
          <a:blip r:embed="rId3"/>
          <a:srcRect l="24668" r="34341" b="1"/>
          <a:stretch>
            <a:fillRect/>
          </a:stretch>
        </p:blipFill>
        <p:spPr>
          <a:xfrm>
            <a:off x="20" y="10"/>
            <a:ext cx="4910308" cy="6857990"/>
          </a:xfrm>
          <a:prstGeom prst="rect">
            <a:avLst/>
          </a:prstGeom>
        </p:spPr>
      </p:pic>
      <p:sp>
        <p:nvSpPr>
          <p:cNvPr id="4" name="コンテンツ プレースホルダー 3">
            <a:extLst>
              <a:ext uri="{FF2B5EF4-FFF2-40B4-BE49-F238E27FC236}">
                <a16:creationId xmlns:a16="http://schemas.microsoft.com/office/drawing/2014/main" id="{A0A74393-8A29-9926-B715-A1B959B130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ja-JP" altLang="en-US" sz="1400" b="1"/>
              <a:t>池の特徴</a:t>
            </a:r>
          </a:p>
          <a:p>
            <a:pPr marL="0" lvl="1" indent="0">
              <a:buNone/>
            </a:pPr>
            <a:r>
              <a:rPr lang="ja-JP" altLang="en-US" sz="1400"/>
              <a:t>池は一般的に小さく、浅い水域であり、周囲の環境に密接に関連しています。</a:t>
            </a:r>
          </a:p>
          <a:p>
            <a:pPr marL="0" indent="0">
              <a:spcBef>
                <a:spcPts val="2500"/>
              </a:spcBef>
              <a:buNone/>
            </a:pPr>
            <a:r>
              <a:rPr lang="ja-JP" altLang="en-US" sz="1400" b="1"/>
              <a:t>湖の特徴</a:t>
            </a:r>
          </a:p>
          <a:p>
            <a:pPr marL="0" lvl="1" indent="0">
              <a:buNone/>
            </a:pPr>
            <a:r>
              <a:rPr lang="ja-JP" altLang="en-US" sz="1400"/>
              <a:t>湖はより大きく、深い水域で、異なる生態系を持つことが多いです。</a:t>
            </a:r>
          </a:p>
          <a:p>
            <a:pPr marL="0" indent="0">
              <a:spcBef>
                <a:spcPts val="2500"/>
              </a:spcBef>
              <a:buNone/>
            </a:pPr>
            <a:r>
              <a:rPr lang="ja-JP" altLang="en-US" sz="1400" b="1"/>
              <a:t>生態系への影響</a:t>
            </a:r>
          </a:p>
          <a:p>
            <a:pPr marL="0" lvl="1" indent="0">
              <a:buNone/>
            </a:pPr>
            <a:r>
              <a:rPr lang="ja-JP" altLang="en-US" sz="1400"/>
              <a:t>池と湖の違いは、それぞれの生態系の構造や動植物の多様性に影響を与えます。</a:t>
            </a:r>
            <a:endParaRPr kumimoji="1" lang="ja-JP" altLang="en-US" sz="1400"/>
          </a:p>
        </p:txBody>
      </p:sp>
    </p:spTree>
    <p:extLst>
      <p:ext uri="{BB962C8B-B14F-4D97-AF65-F5344CB8AC3E}">
        <p14:creationId xmlns:p14="http://schemas.microsoft.com/office/powerpoint/2010/main" val="2152675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E9239FE-951B-BA69-6710-7360B4C6D06A}"/>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ja-JP" altLang="en-US" b="1" kern="1200" dirty="0">
                <a:solidFill>
                  <a:schemeClr val="tx1"/>
                </a:solidFill>
                <a:latin typeface="+mj-lt"/>
                <a:ea typeface="+mj-ea"/>
                <a:cs typeface="+mj-cs"/>
              </a:rPr>
              <a:t>形成の違い</a:t>
            </a:r>
            <a:endParaRPr kumimoji="1" lang="en-US" altLang="ja-JP" b="1" kern="1200" dirty="0">
              <a:solidFill>
                <a:schemeClr val="tx1"/>
              </a:solidFill>
              <a:latin typeface="+mj-lt"/>
              <a:ea typeface="+mj-ea"/>
              <a:cs typeface="+mj-cs"/>
            </a:endParaRPr>
          </a:p>
        </p:txBody>
      </p:sp>
      <p:sp>
        <p:nvSpPr>
          <p:cNvPr id="4" name="コンテンツ プレースホルダー 3">
            <a:extLst>
              <a:ext uri="{FF2B5EF4-FFF2-40B4-BE49-F238E27FC236}">
                <a16:creationId xmlns:a16="http://schemas.microsoft.com/office/drawing/2014/main" id="{82DCC44F-DB70-2848-6C08-ECF39D4BE9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ja-JP" altLang="en-US" sz="1400" b="1"/>
              <a:t>池の形成</a:t>
            </a:r>
          </a:p>
          <a:p>
            <a:pPr marL="0" lvl="1" indent="0">
              <a:buNone/>
            </a:pPr>
            <a:r>
              <a:rPr lang="ja-JP" altLang="en-US" sz="1400"/>
              <a:t>池は主に自然の沈下や人間の掘削によって形成され、比較的小さな水域です。</a:t>
            </a:r>
          </a:p>
          <a:p>
            <a:pPr marL="0" indent="0">
              <a:spcBef>
                <a:spcPts val="2500"/>
              </a:spcBef>
              <a:buNone/>
            </a:pPr>
            <a:r>
              <a:rPr lang="ja-JP" altLang="en-US" sz="1400" b="1"/>
              <a:t>湖の形成</a:t>
            </a:r>
          </a:p>
          <a:p>
            <a:pPr marL="0" lvl="1" indent="0">
              <a:buNone/>
            </a:pPr>
            <a:r>
              <a:rPr lang="ja-JP" altLang="en-US" sz="1400"/>
              <a:t>湖は氷河の動きや地殻変動によって形成され、大きくて深い水域です。</a:t>
            </a:r>
          </a:p>
          <a:p>
            <a:pPr marL="0" indent="0">
              <a:spcBef>
                <a:spcPts val="2500"/>
              </a:spcBef>
              <a:buNone/>
            </a:pPr>
            <a:r>
              <a:rPr lang="ja-JP" altLang="en-US" sz="1400" b="1"/>
              <a:t>形成プロセスの違い</a:t>
            </a:r>
          </a:p>
          <a:p>
            <a:pPr marL="0" lvl="1" indent="0">
              <a:buNone/>
            </a:pPr>
            <a:r>
              <a:rPr lang="ja-JP" altLang="en-US" sz="1400"/>
              <a:t>池と湖の形成過程は異なり、それぞれの生態系や水質に影響を与えます。</a:t>
            </a:r>
            <a:endParaRPr kumimoji="1" lang="ja-JP" altLang="en-US" sz="1400"/>
          </a:p>
        </p:txBody>
      </p:sp>
      <p:pic>
        <p:nvPicPr>
          <p:cNvPr id="5" name="コンテンツ プレースホルダー 4" descr="ビーチに近いヤシの木。アイソメ図。">
            <a:extLst>
              <a:ext uri="{FF2B5EF4-FFF2-40B4-BE49-F238E27FC236}">
                <a16:creationId xmlns:a16="http://schemas.microsoft.com/office/drawing/2014/main" id="{7693F279-220A-438A-B83B-3EC4D76A7441}"/>
              </a:ext>
            </a:extLst>
          </p:cNvPr>
          <p:cNvPicPr>
            <a:picLocks noGrp="1" noChangeAspect="1"/>
          </p:cNvPicPr>
          <p:nvPr>
            <p:ph sz="half" idx="1"/>
          </p:nvPr>
        </p:nvPicPr>
        <p:blipFill>
          <a:blip r:embed="rId3"/>
          <a:srcRect l="11401" r="17933"/>
          <a:stretch>
            <a:fillRect/>
          </a:stretch>
        </p:blipFill>
        <p:spPr>
          <a:xfrm>
            <a:off x="7345680" y="10"/>
            <a:ext cx="4846320" cy="6857990"/>
          </a:xfrm>
          <a:prstGeom prst="rect">
            <a:avLst/>
          </a:prstGeom>
        </p:spPr>
      </p:pic>
    </p:spTree>
    <p:extLst>
      <p:ext uri="{BB962C8B-B14F-4D97-AF65-F5344CB8AC3E}">
        <p14:creationId xmlns:p14="http://schemas.microsoft.com/office/powerpoint/2010/main" val="3491271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5371BD9-7516-36A3-D574-99A519CACC2E}"/>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ja-JP" altLang="en-US" b="1" kern="1200" dirty="0">
                <a:solidFill>
                  <a:schemeClr val="tx1"/>
                </a:solidFill>
                <a:latin typeface="+mj-lt"/>
                <a:ea typeface="+mj-ea"/>
                <a:cs typeface="+mj-cs"/>
              </a:rPr>
              <a:t>生態系の違い</a:t>
            </a:r>
            <a:endParaRPr kumimoji="1" lang="en-US" altLang="ja-JP" b="1" kern="1200" dirty="0">
              <a:solidFill>
                <a:schemeClr val="tx1"/>
              </a:solidFill>
              <a:latin typeface="+mj-lt"/>
              <a:ea typeface="+mj-ea"/>
              <a:cs typeface="+mj-cs"/>
            </a:endParaRPr>
          </a:p>
        </p:txBody>
      </p:sp>
      <p:sp>
        <p:nvSpPr>
          <p:cNvPr id="4" name="コンテンツ プレースホルダー 3">
            <a:extLst>
              <a:ext uri="{FF2B5EF4-FFF2-40B4-BE49-F238E27FC236}">
                <a16:creationId xmlns:a16="http://schemas.microsoft.com/office/drawing/2014/main" id="{73E9CD29-1C75-054A-3A17-74E0789E943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4361687" cy="4096512"/>
          </a:xfrm>
        </p:spPr>
        <p:txBody>
          <a:bodyPr>
            <a:normAutofit/>
          </a:bodyPr>
          <a:lstStyle/>
          <a:p>
            <a:pPr marL="0" indent="0">
              <a:spcBef>
                <a:spcPts val="2500"/>
              </a:spcBef>
              <a:buNone/>
            </a:pPr>
            <a:r>
              <a:rPr lang="ja-JP" altLang="en-US" sz="1400" b="1"/>
              <a:t>池の特性</a:t>
            </a:r>
          </a:p>
          <a:p>
            <a:pPr marL="0" lvl="1" indent="0">
              <a:buNone/>
            </a:pPr>
            <a:r>
              <a:rPr lang="ja-JP" altLang="en-US" sz="1400"/>
              <a:t>池は豊富な栄養素を持ち、生物多様性を支える生育環境を提供します。多くの生物が繁殖しやすい場所です。</a:t>
            </a:r>
          </a:p>
          <a:p>
            <a:pPr marL="0" indent="0">
              <a:spcBef>
                <a:spcPts val="2500"/>
              </a:spcBef>
              <a:buNone/>
            </a:pPr>
            <a:r>
              <a:rPr lang="ja-JP" altLang="en-US" sz="1400" b="1"/>
              <a:t>湖の生態系</a:t>
            </a:r>
          </a:p>
          <a:p>
            <a:pPr marL="0" lvl="1" indent="0">
              <a:buNone/>
            </a:pPr>
            <a:r>
              <a:rPr lang="ja-JP" altLang="en-US" sz="1400"/>
              <a:t>湖はそのサイズや深さによって異なる生態系を形成し、特定の動植物がそこに適応しています。</a:t>
            </a:r>
            <a:endParaRPr kumimoji="1" lang="ja-JP" altLang="en-US" sz="1400"/>
          </a:p>
        </p:txBody>
      </p:sp>
      <p:pic>
        <p:nvPicPr>
          <p:cNvPr id="5" name="コンテンツ プレースホルダー 4" descr="水面に映る緑のマングローブの木々、アメリカ、マイアミ">
            <a:extLst>
              <a:ext uri="{FF2B5EF4-FFF2-40B4-BE49-F238E27FC236}">
                <a16:creationId xmlns:a16="http://schemas.microsoft.com/office/drawing/2014/main" id="{05556AF9-9CF1-4E10-836D-911AC57EF2C5}"/>
              </a:ext>
            </a:extLst>
          </p:cNvPr>
          <p:cNvPicPr>
            <a:picLocks noGrp="1" noChangeAspect="1"/>
          </p:cNvPicPr>
          <p:nvPr>
            <p:ph sz="half" idx="1"/>
          </p:nvPr>
        </p:nvPicPr>
        <p:blipFill>
          <a:blip r:embed="rId3"/>
          <a:srcRect l="11573" r="26393" b="-2"/>
          <a:stretch>
            <a:fillRect/>
          </a:stretch>
        </p:blipFill>
        <p:spPr>
          <a:xfrm>
            <a:off x="5818632" y="-1"/>
            <a:ext cx="6373368" cy="6858001"/>
          </a:xfrm>
          <a:prstGeom prst="rect">
            <a:avLst/>
          </a:prstGeom>
        </p:spPr>
      </p:pic>
    </p:spTree>
    <p:extLst>
      <p:ext uri="{BB962C8B-B14F-4D97-AF65-F5344CB8AC3E}">
        <p14:creationId xmlns:p14="http://schemas.microsoft.com/office/powerpoint/2010/main" val="3102628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EC8CC7FA-2649-F625-4F06-F3059F89385D}"/>
              </a:ext>
            </a:extLst>
          </p:cNvPr>
          <p:cNvSpPr>
            <a:spLocks noGrp="1"/>
          </p:cNvSpPr>
          <p:nvPr>
            <p:ph type="ctrTitle"/>
          </p:nvPr>
        </p:nvSpPr>
        <p:spPr>
          <a:xfrm>
            <a:off x="277091" y="1814321"/>
            <a:ext cx="7772400" cy="4560920"/>
          </a:xfrm>
        </p:spPr>
        <p:txBody>
          <a:bodyPr anchor="b">
            <a:normAutofit/>
          </a:bodyPr>
          <a:lstStyle/>
          <a:p>
            <a:pPr algn="l"/>
            <a:r>
              <a:rPr lang="ja-JP" altLang="en-US" sz="7400"/>
              <a:t>日本一深い湖:田沢湖</a:t>
            </a:r>
            <a:endParaRPr kumimoji="1" lang="ja-JP" altLang="en-US" sz="7400"/>
          </a:p>
        </p:txBody>
      </p:sp>
    </p:spTree>
    <p:extLst>
      <p:ext uri="{BB962C8B-B14F-4D97-AF65-F5344CB8AC3E}">
        <p14:creationId xmlns:p14="http://schemas.microsoft.com/office/powerpoint/2010/main" val="41152100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92E11682-6CEB-36BB-5C80-0AB52FF1BC2E}"/>
              </a:ext>
            </a:extLst>
          </p:cNvPr>
          <p:cNvSpPr>
            <a:spLocks noGrp="1"/>
          </p:cNvSpPr>
          <p:nvPr>
            <p:ph type="title"/>
          </p:nvPr>
        </p:nvSpPr>
        <p:spPr>
          <a:xfrm>
            <a:off x="614679" y="548639"/>
            <a:ext cx="3977640" cy="5719640"/>
          </a:xfrm>
        </p:spPr>
        <p:txBody>
          <a:bodyPr anchor="t">
            <a:normAutofit/>
          </a:bodyPr>
          <a:lstStyle/>
          <a:p>
            <a:r>
              <a:rPr lang="ja-JP" altLang="en-US"/>
              <a:t>田沢湖の概要</a:t>
            </a:r>
            <a:endParaRPr kumimoji="1" lang="ja-JP" altLang="en-US"/>
          </a:p>
        </p:txBody>
      </p:sp>
      <p:graphicFrame>
        <p:nvGraphicFramePr>
          <p:cNvPr id="4" name="コンテンツ プレースホルダー 4">
            <a:extLst>
              <a:ext uri="{FF2B5EF4-FFF2-40B4-BE49-F238E27FC236}">
                <a16:creationId xmlns:a16="http://schemas.microsoft.com/office/drawing/2014/main" id="{C6405233-FCF6-4BE9-BF43-5B3E8760D0BD}"/>
              </a:ext>
            </a:extLst>
          </p:cNvPr>
          <p:cNvGraphicFramePr>
            <a:graphicFrameLocks noGrp="1"/>
          </p:cNvGraphicFramePr>
          <p:nvPr>
            <p:ph idx="1"/>
            <p:extLst>
              <p:ext uri="{D42A27DB-BD31-4B8C-83A1-F6EECF244321}">
                <p14:modId xmlns:p14="http://schemas.microsoft.com/office/powerpoint/2010/main" val="207775014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2174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タイトル 1">
            <a:extLst>
              <a:ext uri="{FF2B5EF4-FFF2-40B4-BE49-F238E27FC236}">
                <a16:creationId xmlns:a16="http://schemas.microsoft.com/office/drawing/2014/main" id="{E0E62EE9-3AFC-4E14-C6BB-A9C125D2FE88}"/>
              </a:ext>
            </a:extLst>
          </p:cNvPr>
          <p:cNvSpPr>
            <a:spLocks noGrp="1"/>
          </p:cNvSpPr>
          <p:nvPr>
            <p:ph type="title"/>
          </p:nvPr>
        </p:nvSpPr>
        <p:spPr>
          <a:xfrm>
            <a:off x="614679" y="548639"/>
            <a:ext cx="3977640" cy="5719640"/>
          </a:xfrm>
        </p:spPr>
        <p:txBody>
          <a:bodyPr anchor="t">
            <a:normAutofit/>
          </a:bodyPr>
          <a:lstStyle/>
          <a:p>
            <a:r>
              <a:rPr lang="ja-JP" altLang="en-US"/>
              <a:t>湖の深さと測定方法</a:t>
            </a:r>
            <a:endParaRPr kumimoji="1" lang="ja-JP" altLang="en-US"/>
          </a:p>
        </p:txBody>
      </p:sp>
      <p:graphicFrame>
        <p:nvGraphicFramePr>
          <p:cNvPr id="4" name="コンテンツ プレースホルダー 4">
            <a:extLst>
              <a:ext uri="{FF2B5EF4-FFF2-40B4-BE49-F238E27FC236}">
                <a16:creationId xmlns:a16="http://schemas.microsoft.com/office/drawing/2014/main" id="{7B8AEE7A-8E3B-4328-9E14-8597A737D790}"/>
              </a:ext>
            </a:extLst>
          </p:cNvPr>
          <p:cNvGraphicFramePr>
            <a:graphicFrameLocks noGrp="1"/>
          </p:cNvGraphicFramePr>
          <p:nvPr>
            <p:ph idx="1"/>
            <p:extLst>
              <p:ext uri="{D42A27DB-BD31-4B8C-83A1-F6EECF244321}">
                <p14:modId xmlns:p14="http://schemas.microsoft.com/office/powerpoint/2010/main" val="240038468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7317416"/>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2349</Words>
  <Application>Microsoft Office PowerPoint</Application>
  <PresentationFormat>ワイド画面</PresentationFormat>
  <Paragraphs>173</Paragraphs>
  <Slides>23</Slides>
  <Notes>23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23</vt:i4>
      </vt:variant>
    </vt:vector>
  </HeadingPairs>
  <TitlesOfParts>
    <vt:vector size="27" baseType="lpstr">
      <vt:lpstr>游ゴシック</vt:lpstr>
      <vt:lpstr>Arial</vt:lpstr>
      <vt:lpstr>Neue Haas Grotesk Text Pro</vt:lpstr>
      <vt:lpstr>VanillaVTI</vt:lpstr>
      <vt:lpstr>日本の湖:特徴と魅力</vt:lpstr>
      <vt:lpstr>議題の内容</vt:lpstr>
      <vt:lpstr>池と湖の違い</vt:lpstr>
      <vt:lpstr>池と湖の定義</vt:lpstr>
      <vt:lpstr>形成の違い</vt:lpstr>
      <vt:lpstr>生態系の違い</vt:lpstr>
      <vt:lpstr>日本一深い湖:田沢湖</vt:lpstr>
      <vt:lpstr>田沢湖の概要</vt:lpstr>
      <vt:lpstr>湖の深さと測定方法</vt:lpstr>
      <vt:lpstr>田沢湖の観光スポット</vt:lpstr>
      <vt:lpstr>日本一浅い湖:印旛沼</vt:lpstr>
      <vt:lpstr>印旛沼の概要</vt:lpstr>
      <vt:lpstr>湖の浅さの理由</vt:lpstr>
      <vt:lpstr>印旛沼の生態系と観光活動</vt:lpstr>
      <vt:lpstr>日本一透明な湖:摩周湖</vt:lpstr>
      <vt:lpstr>摩周湖の概要</vt:lpstr>
      <vt:lpstr>透明度の理由</vt:lpstr>
      <vt:lpstr>摩周湖の神秘と観光スポット</vt:lpstr>
      <vt:lpstr>群馬県のおすすめの湖</vt:lpstr>
      <vt:lpstr>群馬県の湖の特徴</vt:lpstr>
      <vt:lpstr>おすすめの湖:榛名湖</vt:lpstr>
      <vt:lpstr>榛名湖の観光スポットとアクティビティ</vt:lpstr>
      <vt:lpstr>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atusi asami</dc:creator>
  <cp:lastModifiedBy>atusi asami</cp:lastModifiedBy>
  <cp:revision>1</cp:revision>
  <dcterms:created xsi:type="dcterms:W3CDTF">2025-05-29T21:57:55Z</dcterms:created>
  <dcterms:modified xsi:type="dcterms:W3CDTF">2025-05-29T22:05:19Z</dcterms:modified>
</cp:coreProperties>
</file>