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2561" r:id="rId2"/>
    <p:sldId id="2562" r:id="rId3"/>
    <p:sldId id="2563" r:id="rId4"/>
    <p:sldId id="2564" r:id="rId5"/>
    <p:sldId id="2565" r:id="rId6"/>
    <p:sldId id="2566" r:id="rId7"/>
    <p:sldId id="2567" r:id="rId8"/>
    <p:sldId id="2568" r:id="rId9"/>
    <p:sldId id="2569" r:id="rId10"/>
    <p:sldId id="2570" r:id="rId11"/>
    <p:sldId id="2571" r:id="rId12"/>
    <p:sldId id="2572" r:id="rId13"/>
    <p:sldId id="2573" r:id="rId14"/>
    <p:sldId id="2574" r:id="rId15"/>
    <p:sldId id="2575" r:id="rId16"/>
    <p:sldId id="2576" r:id="rId17"/>
    <p:sldId id="2577" r:id="rId18"/>
    <p:sldId id="2578" r:id="rId19"/>
    <p:sldId id="2579" r:id="rId20"/>
    <p:sldId id="2580" r:id="rId21"/>
    <p:sldId id="2581" r:id="rId22"/>
    <p:sldId id="2582" r:id="rId23"/>
    <p:sldId id="2583" r:id="rId24"/>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日本の湖:自然の美と多様性" id="{DEED2FB5-D234-4821-B18B-02D48CF07C4F}">
          <p14:sldIdLst>
            <p14:sldId id="2561"/>
            <p14:sldId id="2562"/>
          </p14:sldIdLst>
        </p14:section>
        <p14:section name="日本の湖の地理的特徴" id="{836ECD00-4B97-489F-AAF6-A1062B080FD5}">
          <p14:sldIdLst>
            <p14:sldId id="2563"/>
            <p14:sldId id="2564"/>
            <p14:sldId id="2565"/>
            <p14:sldId id="2566"/>
          </p14:sldIdLst>
        </p14:section>
        <p14:section name="有名な湖とその特徴" id="{63F76214-4B9C-4002-926C-E88144E6D185}">
          <p14:sldIdLst>
            <p14:sldId id="2567"/>
            <p14:sldId id="2568"/>
            <p14:sldId id="2569"/>
            <p14:sldId id="2570"/>
          </p14:sldIdLst>
        </p14:section>
        <p14:section name="湖における生態系" id="{267417E4-BF13-42EC-B7A2-906FA83318A9}">
          <p14:sldIdLst>
            <p14:sldId id="2571"/>
            <p14:sldId id="2572"/>
            <p14:sldId id="2573"/>
            <p14:sldId id="2574"/>
          </p14:sldIdLst>
        </p14:section>
        <p14:section name="文化と観光" id="{C413F8EF-5C5E-4C05-8CE3-B2A09028E487}">
          <p14:sldIdLst>
            <p14:sldId id="2575"/>
            <p14:sldId id="2576"/>
            <p14:sldId id="2577"/>
            <p14:sldId id="2578"/>
          </p14:sldIdLst>
        </p14:section>
        <p14:section name="湖の保護と未来" id="{4301BE3D-FDAE-4235-BBAC-842420613F1A}">
          <p14:sldIdLst>
            <p14:sldId id="2579"/>
            <p14:sldId id="2580"/>
            <p14:sldId id="2581"/>
            <p14:sldId id="2582"/>
          </p14:sldIdLst>
        </p14:section>
        <p14:section name="結論" id="{1D0AFABE-5CCE-46AE-BF64-C27D6470D44C}">
          <p14:sldIdLst>
            <p14:sldId id="2583"/>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995" autoAdjust="0"/>
    <p:restoredTop sz="94660"/>
  </p:normalViewPr>
  <p:slideViewPr>
    <p:cSldViewPr snapToGrid="0">
      <p:cViewPr varScale="1">
        <p:scale>
          <a:sx n="96" d="100"/>
          <a:sy n="96" d="100"/>
        </p:scale>
        <p:origin x="1152" y="31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image" Target="../media/image4.jpeg"/></Relationships>
</file>

<file path=ppt/diagrams/_rels/data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7.jpeg"/></Relationships>
</file>

<file path=ppt/diagrams/_rels/data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13.jpeg"/></Relationships>
</file>

<file path=ppt/diagrams/_rels/data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image" Target="../media/image4.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7.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13.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jpe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40B6CA-B0FF-44E0-98B7-0816EB4680DA}" type="doc">
      <dgm:prSet loTypeId="urn:microsoft.com/office/officeart/2024/3/layout/verticalVisualTextBlock1" loCatId="Picture" qsTypeId="urn:microsoft.com/office/officeart/2005/8/quickstyle/simple4" qsCatId="simple" csTypeId="urn:microsoft.com/office/officeart/2005/8/colors/accent0_3" csCatId="mainScheme" phldr="1"/>
      <dgm:spPr/>
      <dgm:t>
        <a:bodyPr/>
        <a:lstStyle/>
        <a:p>
          <a:endParaRPr kumimoji="1" lang="ja-JP" altLang="en-US"/>
        </a:p>
      </dgm:t>
    </dgm:pt>
    <dgm:pt modelId="{3D8DC678-1738-4288-B201-A5DF0110F290}">
      <dgm:prSet/>
      <dgm:spPr/>
      <dgm:t>
        <a:bodyPr/>
        <a:lstStyle/>
        <a:p>
          <a:pPr>
            <a:lnSpc>
              <a:spcPct val="100000"/>
            </a:lnSpc>
            <a:defRPr b="1"/>
          </a:pPr>
          <a:r>
            <a:rPr lang="ja-JP"/>
            <a:t>火山湖の形成</a:t>
          </a:r>
        </a:p>
      </dgm:t>
    </dgm:pt>
    <dgm:pt modelId="{F7CE5F23-A6F1-4507-8D05-039C216455AD}" type="parTrans" cxnId="{3ADC4E61-5658-4D2C-A129-37726E6181C0}">
      <dgm:prSet/>
      <dgm:spPr/>
      <dgm:t>
        <a:bodyPr/>
        <a:lstStyle/>
        <a:p>
          <a:endParaRPr kumimoji="1" lang="ja-JP" altLang="en-US"/>
        </a:p>
      </dgm:t>
    </dgm:pt>
    <dgm:pt modelId="{2FCFFF16-FB5C-4963-B355-5F79A874E85A}" type="sibTrans" cxnId="{3ADC4E61-5658-4D2C-A129-37726E6181C0}">
      <dgm:prSet/>
      <dgm:spPr/>
      <dgm:t>
        <a:bodyPr/>
        <a:lstStyle/>
        <a:p>
          <a:pPr>
            <a:lnSpc>
              <a:spcPct val="100000"/>
            </a:lnSpc>
            <a:defRPr b="1"/>
          </a:pPr>
          <a:endParaRPr kumimoji="1" lang="ja-JP" altLang="en-US"/>
        </a:p>
      </dgm:t>
    </dgm:pt>
    <dgm:pt modelId="{1A181333-0B93-491B-B5DD-CBFF0513D8E3}">
      <dgm:prSet/>
      <dgm:spPr/>
      <dgm:t>
        <a:bodyPr/>
        <a:lstStyle/>
        <a:p>
          <a:pPr>
            <a:lnSpc>
              <a:spcPct val="100000"/>
            </a:lnSpc>
          </a:pPr>
          <a:r>
            <a:rPr lang="ja-JP"/>
            <a:t>火山湖は火山の噴火によって形成され、美しい景観を持つことが多いです。</a:t>
          </a:r>
        </a:p>
      </dgm:t>
    </dgm:pt>
    <dgm:pt modelId="{043EF48F-3D60-445F-9495-0EF02FBBB14E}" type="parTrans" cxnId="{2F9FFC8F-234E-44F7-A165-8FD14B435E74}">
      <dgm:prSet/>
      <dgm:spPr/>
      <dgm:t>
        <a:bodyPr/>
        <a:lstStyle/>
        <a:p>
          <a:endParaRPr kumimoji="1" lang="ja-JP" altLang="en-US"/>
        </a:p>
      </dgm:t>
    </dgm:pt>
    <dgm:pt modelId="{41BE2531-077B-4E70-A1F4-2D28D86A3091}" type="sibTrans" cxnId="{2F9FFC8F-234E-44F7-A165-8FD14B435E74}">
      <dgm:prSet/>
      <dgm:spPr/>
      <dgm:t>
        <a:bodyPr/>
        <a:lstStyle/>
        <a:p>
          <a:endParaRPr kumimoji="1" lang="ja-JP" altLang="en-US"/>
        </a:p>
      </dgm:t>
    </dgm:pt>
    <dgm:pt modelId="{7D63F81E-01FA-4ECE-8243-4212297B6B55}">
      <dgm:prSet/>
      <dgm:spPr/>
      <dgm:t>
        <a:bodyPr/>
        <a:lstStyle/>
        <a:p>
          <a:pPr>
            <a:lnSpc>
              <a:spcPct val="100000"/>
            </a:lnSpc>
            <a:defRPr b="1"/>
          </a:pPr>
          <a:r>
            <a:rPr lang="ja-JP"/>
            <a:t>堰止湖の特徴</a:t>
          </a:r>
        </a:p>
      </dgm:t>
    </dgm:pt>
    <dgm:pt modelId="{ECDB5ADD-7FF8-4DB3-ACA0-9A103F393647}" type="parTrans" cxnId="{088EA4C3-E4D3-468B-A65D-9D9FF8F87960}">
      <dgm:prSet/>
      <dgm:spPr/>
      <dgm:t>
        <a:bodyPr/>
        <a:lstStyle/>
        <a:p>
          <a:endParaRPr kumimoji="1" lang="ja-JP" altLang="en-US"/>
        </a:p>
      </dgm:t>
    </dgm:pt>
    <dgm:pt modelId="{9B0E785D-518E-48AF-B136-6565F48482E3}" type="sibTrans" cxnId="{088EA4C3-E4D3-468B-A65D-9D9FF8F87960}">
      <dgm:prSet/>
      <dgm:spPr/>
      <dgm:t>
        <a:bodyPr/>
        <a:lstStyle/>
        <a:p>
          <a:pPr>
            <a:lnSpc>
              <a:spcPct val="100000"/>
            </a:lnSpc>
            <a:defRPr b="1"/>
          </a:pPr>
          <a:endParaRPr kumimoji="1" lang="ja-JP" altLang="en-US"/>
        </a:p>
      </dgm:t>
    </dgm:pt>
    <dgm:pt modelId="{C96312E4-E9A9-43D8-AEBA-86649BAA0F5A}">
      <dgm:prSet/>
      <dgm:spPr/>
      <dgm:t>
        <a:bodyPr/>
        <a:lstStyle/>
        <a:p>
          <a:pPr>
            <a:lnSpc>
              <a:spcPct val="100000"/>
            </a:lnSpc>
          </a:pPr>
          <a:r>
            <a:rPr lang="ja-JP"/>
            <a:t>堰止湖は河川が堰き止められてできた湖で、周囲の環境に大きく影響されます。</a:t>
          </a:r>
        </a:p>
      </dgm:t>
    </dgm:pt>
    <dgm:pt modelId="{C4497587-626F-481B-BDEF-CC71CD855BEA}" type="parTrans" cxnId="{F4FAEBAB-774A-479B-8DA6-8C8D7791A432}">
      <dgm:prSet/>
      <dgm:spPr/>
      <dgm:t>
        <a:bodyPr/>
        <a:lstStyle/>
        <a:p>
          <a:endParaRPr kumimoji="1" lang="ja-JP" altLang="en-US"/>
        </a:p>
      </dgm:t>
    </dgm:pt>
    <dgm:pt modelId="{32291834-72E7-474B-99ED-A601B785B815}" type="sibTrans" cxnId="{F4FAEBAB-774A-479B-8DA6-8C8D7791A432}">
      <dgm:prSet/>
      <dgm:spPr/>
      <dgm:t>
        <a:bodyPr/>
        <a:lstStyle/>
        <a:p>
          <a:endParaRPr kumimoji="1" lang="ja-JP" altLang="en-US"/>
        </a:p>
      </dgm:t>
    </dgm:pt>
    <dgm:pt modelId="{D958013E-279C-4B23-A46E-4E7AE0ADC302}">
      <dgm:prSet/>
      <dgm:spPr/>
      <dgm:t>
        <a:bodyPr/>
        <a:lstStyle/>
        <a:p>
          <a:pPr>
            <a:lnSpc>
              <a:spcPct val="100000"/>
            </a:lnSpc>
            <a:defRPr b="1"/>
          </a:pPr>
          <a:r>
            <a:rPr lang="ja-JP"/>
            <a:t>カルデラ湖の形成</a:t>
          </a:r>
        </a:p>
      </dgm:t>
    </dgm:pt>
    <dgm:pt modelId="{B8BDDAB6-67AB-4653-88B5-4993DFC6C5E8}" type="parTrans" cxnId="{F93F84BA-F549-47A5-BE57-079E7E011827}">
      <dgm:prSet/>
      <dgm:spPr/>
      <dgm:t>
        <a:bodyPr/>
        <a:lstStyle/>
        <a:p>
          <a:endParaRPr kumimoji="1" lang="ja-JP" altLang="en-US"/>
        </a:p>
      </dgm:t>
    </dgm:pt>
    <dgm:pt modelId="{F77D3717-C3C4-4069-AD19-47F82FFA035E}" type="sibTrans" cxnId="{F93F84BA-F549-47A5-BE57-079E7E011827}">
      <dgm:prSet/>
      <dgm:spPr/>
      <dgm:t>
        <a:bodyPr/>
        <a:lstStyle/>
        <a:p>
          <a:endParaRPr kumimoji="1" lang="ja-JP" altLang="en-US"/>
        </a:p>
      </dgm:t>
    </dgm:pt>
    <dgm:pt modelId="{FE4FC21E-BC87-4DB6-B2E2-676897033CBB}">
      <dgm:prSet/>
      <dgm:spPr/>
      <dgm:t>
        <a:bodyPr/>
        <a:lstStyle/>
        <a:p>
          <a:pPr>
            <a:lnSpc>
              <a:spcPct val="100000"/>
            </a:lnSpc>
          </a:pPr>
          <a:r>
            <a:rPr lang="ja-JP"/>
            <a:t>カルデラ湖は火山の爆発によってできた凹地に水が溜まった湖で、特有の生態系を持っています。</a:t>
          </a:r>
        </a:p>
      </dgm:t>
    </dgm:pt>
    <dgm:pt modelId="{38ED3189-89EB-40CF-A6C2-8E9FF5C34E30}" type="parTrans" cxnId="{F4F48408-668F-4F98-96B6-E738B27848C3}">
      <dgm:prSet/>
      <dgm:spPr/>
      <dgm:t>
        <a:bodyPr/>
        <a:lstStyle/>
        <a:p>
          <a:endParaRPr kumimoji="1" lang="ja-JP" altLang="en-US"/>
        </a:p>
      </dgm:t>
    </dgm:pt>
    <dgm:pt modelId="{8FB0186F-D50B-4103-AAA3-43B421854E97}" type="sibTrans" cxnId="{F4F48408-668F-4F98-96B6-E738B27848C3}">
      <dgm:prSet/>
      <dgm:spPr/>
      <dgm:t>
        <a:bodyPr/>
        <a:lstStyle/>
        <a:p>
          <a:endParaRPr kumimoji="1" lang="ja-JP" altLang="en-US"/>
        </a:p>
      </dgm:t>
    </dgm:pt>
    <dgm:pt modelId="{49EF7DDF-8605-4208-B574-1259007D8249}" type="pres">
      <dgm:prSet presAssocID="{8340B6CA-B0FF-44E0-98B7-0816EB4680DA}" presName="Root" presStyleCnt="0">
        <dgm:presLayoutVars>
          <dgm:dir/>
          <dgm:resizeHandles val="exact"/>
        </dgm:presLayoutVars>
      </dgm:prSet>
      <dgm:spPr/>
    </dgm:pt>
    <dgm:pt modelId="{F49A312B-99FB-4436-86B1-E9518E0A3BDE}" type="pres">
      <dgm:prSet presAssocID="{3D8DC678-1738-4288-B201-A5DF0110F290}" presName="Composite" presStyleCnt="0"/>
      <dgm:spPr/>
    </dgm:pt>
    <dgm:pt modelId="{911AABE1-1CEA-466E-B1BF-585E9A4B928D}" type="pres">
      <dgm:prSet presAssocID="{3D8DC678-1738-4288-B201-A5DF0110F290}" presName="Picture"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l="21173" r="28828" b="1"/>
          <a:stretch/>
        </a:blipFill>
      </dgm:spPr>
      <dgm:extLst>
        <a:ext uri="{E40237B7-FDA0-4F09-8148-C483321AD2D9}">
          <dgm14:cNvPr xmlns:dgm14="http://schemas.microsoft.com/office/drawing/2010/diagram" id="0" name="" descr="リンジャニ山の噴火"/>
        </a:ext>
      </dgm:extLst>
    </dgm:pt>
    <dgm:pt modelId="{56486067-BCC6-4755-95CD-B5B4D0D86A6B}" type="pres">
      <dgm:prSet presAssocID="{3D8DC678-1738-4288-B201-A5DF0110F290}" presName="Subtitle" presStyleLbl="revTx" presStyleIdx="0" presStyleCnt="6">
        <dgm:presLayoutVars>
          <dgm:chMax val="0"/>
          <dgm:bulletEnabled/>
        </dgm:presLayoutVars>
      </dgm:prSet>
      <dgm:spPr/>
    </dgm:pt>
    <dgm:pt modelId="{A51B1BF6-0241-4F75-B70A-4A4CC0DB19EC}" type="pres">
      <dgm:prSet presAssocID="{3D8DC678-1738-4288-B201-A5DF0110F290}" presName="Description" presStyleLbl="revTx" presStyleIdx="1" presStyleCnt="6">
        <dgm:presLayoutVars>
          <dgm:bulletEnabled/>
        </dgm:presLayoutVars>
      </dgm:prSet>
      <dgm:spPr/>
    </dgm:pt>
    <dgm:pt modelId="{26327A04-9C6F-4EDA-9C34-7AA72C0E8E39}" type="pres">
      <dgm:prSet presAssocID="{2FCFFF16-FB5C-4963-B355-5F79A874E85A}" presName="sibTrans" presStyleLbl="sibTrans2D1" presStyleIdx="0" presStyleCnt="0"/>
      <dgm:spPr/>
    </dgm:pt>
    <dgm:pt modelId="{770538C5-6345-4664-A8CB-E380AFCEA569}" type="pres">
      <dgm:prSet presAssocID="{7D63F81E-01FA-4ECE-8243-4212297B6B55}" presName="Composite" presStyleCnt="0"/>
      <dgm:spPr/>
    </dgm:pt>
    <dgm:pt modelId="{8C447F81-8B77-4B7C-886C-A34C828E03AC}" type="pres">
      <dgm:prSet presAssocID="{7D63F81E-01FA-4ECE-8243-4212297B6B55}" presName="Picture"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l="14106" r="19390" b="-5"/>
          <a:stretch/>
        </a:blipFill>
      </dgm:spPr>
      <dgm:extLst>
        <a:ext uri="{E40237B7-FDA0-4F09-8148-C483321AD2D9}">
          <dgm14:cNvPr xmlns:dgm14="http://schemas.microsoft.com/office/drawing/2010/diagram" id="0" name="" descr="香港のラワンシュイフン貯水池の眺め"/>
        </a:ext>
      </dgm:extLst>
    </dgm:pt>
    <dgm:pt modelId="{CE733B7A-7B5A-4243-AB5C-E65644ACF333}" type="pres">
      <dgm:prSet presAssocID="{7D63F81E-01FA-4ECE-8243-4212297B6B55}" presName="Subtitle" presStyleLbl="revTx" presStyleIdx="2" presStyleCnt="6">
        <dgm:presLayoutVars>
          <dgm:chMax val="0"/>
          <dgm:bulletEnabled/>
        </dgm:presLayoutVars>
      </dgm:prSet>
      <dgm:spPr/>
    </dgm:pt>
    <dgm:pt modelId="{59E262CB-6B57-4E87-84ED-7D93B05A27E9}" type="pres">
      <dgm:prSet presAssocID="{7D63F81E-01FA-4ECE-8243-4212297B6B55}" presName="Description" presStyleLbl="revTx" presStyleIdx="3" presStyleCnt="6">
        <dgm:presLayoutVars>
          <dgm:bulletEnabled/>
        </dgm:presLayoutVars>
      </dgm:prSet>
      <dgm:spPr/>
    </dgm:pt>
    <dgm:pt modelId="{43BCF008-9368-41F3-809C-0F586D8EBF8C}" type="pres">
      <dgm:prSet presAssocID="{9B0E785D-518E-48AF-B136-6565F48482E3}" presName="sibTrans" presStyleLbl="sibTrans2D1" presStyleIdx="0" presStyleCnt="0"/>
      <dgm:spPr/>
    </dgm:pt>
    <dgm:pt modelId="{9E5E2D75-DA18-4D45-883E-511E8F5584DD}" type="pres">
      <dgm:prSet presAssocID="{D958013E-279C-4B23-A46E-4E7AE0ADC302}" presName="Composite" presStyleCnt="0"/>
      <dgm:spPr/>
    </dgm:pt>
    <dgm:pt modelId="{4069CCDC-0BB7-4874-B4A5-161C70277982}" type="pres">
      <dgm:prSet presAssocID="{D958013E-279C-4B23-A46E-4E7AE0ADC302}" presName="Picture"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r="33254" b="6"/>
          <a:stretch/>
        </a:blipFill>
      </dgm:spPr>
      <dgm:extLst>
        <a:ext uri="{E40237B7-FDA0-4F09-8148-C483321AD2D9}">
          <dgm14:cNvPr xmlns:dgm14="http://schemas.microsoft.com/office/drawing/2010/diagram" id="0" name="" descr="タール火山島フィリピン、タガイタイ市の近く"/>
        </a:ext>
      </dgm:extLst>
    </dgm:pt>
    <dgm:pt modelId="{0180829A-32F8-4FAD-A2F5-E0C6C3105416}" type="pres">
      <dgm:prSet presAssocID="{D958013E-279C-4B23-A46E-4E7AE0ADC302}" presName="Subtitle" presStyleLbl="revTx" presStyleIdx="4" presStyleCnt="6">
        <dgm:presLayoutVars>
          <dgm:chMax val="0"/>
          <dgm:bulletEnabled/>
        </dgm:presLayoutVars>
      </dgm:prSet>
      <dgm:spPr/>
    </dgm:pt>
    <dgm:pt modelId="{FDF69458-16C9-4744-A0F2-E1831641F8DF}" type="pres">
      <dgm:prSet presAssocID="{D958013E-279C-4B23-A46E-4E7AE0ADC302}" presName="Description" presStyleLbl="revTx" presStyleIdx="5" presStyleCnt="6">
        <dgm:presLayoutVars>
          <dgm:bulletEnabled/>
        </dgm:presLayoutVars>
      </dgm:prSet>
      <dgm:spPr/>
    </dgm:pt>
  </dgm:ptLst>
  <dgm:cxnLst>
    <dgm:cxn modelId="{F4F48408-668F-4F98-96B6-E738B27848C3}" srcId="{D958013E-279C-4B23-A46E-4E7AE0ADC302}" destId="{FE4FC21E-BC87-4DB6-B2E2-676897033CBB}" srcOrd="0" destOrd="0" parTransId="{38ED3189-89EB-40CF-A6C2-8E9FF5C34E30}" sibTransId="{8FB0186F-D50B-4103-AAA3-43B421854E97}"/>
    <dgm:cxn modelId="{D6DFD019-5BC4-43AC-A554-CEB1EDA0EA48}" type="presOf" srcId="{FE4FC21E-BC87-4DB6-B2E2-676897033CBB}" destId="{FDF69458-16C9-4744-A0F2-E1831641F8DF}" srcOrd="0" destOrd="0" presId="urn:microsoft.com/office/officeart/2024/3/layout/verticalVisualTextBlock1"/>
    <dgm:cxn modelId="{5E0F8131-3899-42E5-9761-EE5E41CC21E8}" type="presOf" srcId="{C96312E4-E9A9-43D8-AEBA-86649BAA0F5A}" destId="{59E262CB-6B57-4E87-84ED-7D93B05A27E9}" srcOrd="0" destOrd="0" presId="urn:microsoft.com/office/officeart/2024/3/layout/verticalVisualTextBlock1"/>
    <dgm:cxn modelId="{3ADC4E61-5658-4D2C-A129-37726E6181C0}" srcId="{8340B6CA-B0FF-44E0-98B7-0816EB4680DA}" destId="{3D8DC678-1738-4288-B201-A5DF0110F290}" srcOrd="0" destOrd="0" parTransId="{F7CE5F23-A6F1-4507-8D05-039C216455AD}" sibTransId="{2FCFFF16-FB5C-4963-B355-5F79A874E85A}"/>
    <dgm:cxn modelId="{C800906E-7787-48AE-889A-C211D1004B65}" type="presOf" srcId="{9B0E785D-518E-48AF-B136-6565F48482E3}" destId="{43BCF008-9368-41F3-809C-0F586D8EBF8C}" srcOrd="0" destOrd="0" presId="urn:microsoft.com/office/officeart/2024/3/layout/verticalVisualTextBlock1"/>
    <dgm:cxn modelId="{96FC4B53-FCC6-4C42-9493-E3E9BE349762}" type="presOf" srcId="{3D8DC678-1738-4288-B201-A5DF0110F290}" destId="{56486067-BCC6-4755-95CD-B5B4D0D86A6B}" srcOrd="0" destOrd="0" presId="urn:microsoft.com/office/officeart/2024/3/layout/verticalVisualTextBlock1"/>
    <dgm:cxn modelId="{91E0237D-60EF-4990-AA46-80CA1837B5E5}" type="presOf" srcId="{7D63F81E-01FA-4ECE-8243-4212297B6B55}" destId="{CE733B7A-7B5A-4243-AB5C-E65644ACF333}" srcOrd="0" destOrd="0" presId="urn:microsoft.com/office/officeart/2024/3/layout/verticalVisualTextBlock1"/>
    <dgm:cxn modelId="{C75E478F-20FE-4841-B8BB-DDB6CE61D93E}" type="presOf" srcId="{1A181333-0B93-491B-B5DD-CBFF0513D8E3}" destId="{A51B1BF6-0241-4F75-B70A-4A4CC0DB19EC}" srcOrd="0" destOrd="0" presId="urn:microsoft.com/office/officeart/2024/3/layout/verticalVisualTextBlock1"/>
    <dgm:cxn modelId="{2F9FFC8F-234E-44F7-A165-8FD14B435E74}" srcId="{3D8DC678-1738-4288-B201-A5DF0110F290}" destId="{1A181333-0B93-491B-B5DD-CBFF0513D8E3}" srcOrd="0" destOrd="0" parTransId="{043EF48F-3D60-445F-9495-0EF02FBBB14E}" sibTransId="{41BE2531-077B-4E70-A1F4-2D28D86A3091}"/>
    <dgm:cxn modelId="{F4FAEBAB-774A-479B-8DA6-8C8D7791A432}" srcId="{7D63F81E-01FA-4ECE-8243-4212297B6B55}" destId="{C96312E4-E9A9-43D8-AEBA-86649BAA0F5A}" srcOrd="0" destOrd="0" parTransId="{C4497587-626F-481B-BDEF-CC71CD855BEA}" sibTransId="{32291834-72E7-474B-99ED-A601B785B815}"/>
    <dgm:cxn modelId="{F93F84BA-F549-47A5-BE57-079E7E011827}" srcId="{8340B6CA-B0FF-44E0-98B7-0816EB4680DA}" destId="{D958013E-279C-4B23-A46E-4E7AE0ADC302}" srcOrd="2" destOrd="0" parTransId="{B8BDDAB6-67AB-4653-88B5-4993DFC6C5E8}" sibTransId="{F77D3717-C3C4-4069-AD19-47F82FFA035E}"/>
    <dgm:cxn modelId="{088EA4C3-E4D3-468B-A65D-9D9FF8F87960}" srcId="{8340B6CA-B0FF-44E0-98B7-0816EB4680DA}" destId="{7D63F81E-01FA-4ECE-8243-4212297B6B55}" srcOrd="1" destOrd="0" parTransId="{ECDB5ADD-7FF8-4DB3-ACA0-9A103F393647}" sibTransId="{9B0E785D-518E-48AF-B136-6565F48482E3}"/>
    <dgm:cxn modelId="{6404DCDE-2734-4865-B910-EFC184CC7966}" type="presOf" srcId="{2FCFFF16-FB5C-4963-B355-5F79A874E85A}" destId="{26327A04-9C6F-4EDA-9C34-7AA72C0E8E39}" srcOrd="0" destOrd="0" presId="urn:microsoft.com/office/officeart/2024/3/layout/verticalVisualTextBlock1"/>
    <dgm:cxn modelId="{6A7934EB-6971-44AE-8189-94AEE7DA1D06}" type="presOf" srcId="{D958013E-279C-4B23-A46E-4E7AE0ADC302}" destId="{0180829A-32F8-4FAD-A2F5-E0C6C3105416}" srcOrd="0" destOrd="0" presId="urn:microsoft.com/office/officeart/2024/3/layout/verticalVisualTextBlock1"/>
    <dgm:cxn modelId="{F63EAEF9-BCBE-4C93-9C58-9BE3AC56FBC0}" type="presOf" srcId="{8340B6CA-B0FF-44E0-98B7-0816EB4680DA}" destId="{49EF7DDF-8605-4208-B574-1259007D8249}" srcOrd="0" destOrd="0" presId="urn:microsoft.com/office/officeart/2024/3/layout/verticalVisualTextBlock1"/>
    <dgm:cxn modelId="{C837B705-6D71-4AB8-91E5-D266A7846D80}" type="presParOf" srcId="{49EF7DDF-8605-4208-B574-1259007D8249}" destId="{F49A312B-99FB-4436-86B1-E9518E0A3BDE}" srcOrd="0" destOrd="0" presId="urn:microsoft.com/office/officeart/2024/3/layout/verticalVisualTextBlock1"/>
    <dgm:cxn modelId="{CA121851-DF82-42BC-A1AE-2CE09D933B68}" type="presParOf" srcId="{F49A312B-99FB-4436-86B1-E9518E0A3BDE}" destId="{911AABE1-1CEA-466E-B1BF-585E9A4B928D}" srcOrd="0" destOrd="0" presId="urn:microsoft.com/office/officeart/2024/3/layout/verticalVisualTextBlock1"/>
    <dgm:cxn modelId="{D8AAC9C2-09B5-41CD-AD88-99302348B939}" type="presParOf" srcId="{F49A312B-99FB-4436-86B1-E9518E0A3BDE}" destId="{56486067-BCC6-4755-95CD-B5B4D0D86A6B}" srcOrd="1" destOrd="0" presId="urn:microsoft.com/office/officeart/2024/3/layout/verticalVisualTextBlock1"/>
    <dgm:cxn modelId="{5D78A99A-A195-44FD-9F89-5406E728C101}" type="presParOf" srcId="{F49A312B-99FB-4436-86B1-E9518E0A3BDE}" destId="{A51B1BF6-0241-4F75-B70A-4A4CC0DB19EC}" srcOrd="2" destOrd="0" presId="urn:microsoft.com/office/officeart/2024/3/layout/verticalVisualTextBlock1"/>
    <dgm:cxn modelId="{7F3023BA-D326-4E08-B927-9DE249EA24AF}" type="presParOf" srcId="{49EF7DDF-8605-4208-B574-1259007D8249}" destId="{26327A04-9C6F-4EDA-9C34-7AA72C0E8E39}" srcOrd="1" destOrd="0" presId="urn:microsoft.com/office/officeart/2024/3/layout/verticalVisualTextBlock1"/>
    <dgm:cxn modelId="{4E71A5A8-282D-4EDE-AEE1-6716952FCD42}" type="presParOf" srcId="{49EF7DDF-8605-4208-B574-1259007D8249}" destId="{770538C5-6345-4664-A8CB-E380AFCEA569}" srcOrd="2" destOrd="0" presId="urn:microsoft.com/office/officeart/2024/3/layout/verticalVisualTextBlock1"/>
    <dgm:cxn modelId="{DE26D86D-C869-4BED-ABBC-E6860273A8FA}" type="presParOf" srcId="{770538C5-6345-4664-A8CB-E380AFCEA569}" destId="{8C447F81-8B77-4B7C-886C-A34C828E03AC}" srcOrd="0" destOrd="0" presId="urn:microsoft.com/office/officeart/2024/3/layout/verticalVisualTextBlock1"/>
    <dgm:cxn modelId="{3B97FECC-03A4-4CD0-AC37-07EF6F2BA09C}" type="presParOf" srcId="{770538C5-6345-4664-A8CB-E380AFCEA569}" destId="{CE733B7A-7B5A-4243-AB5C-E65644ACF333}" srcOrd="1" destOrd="0" presId="urn:microsoft.com/office/officeart/2024/3/layout/verticalVisualTextBlock1"/>
    <dgm:cxn modelId="{D2D6C626-B567-4CAF-A961-63A51E34CC5D}" type="presParOf" srcId="{770538C5-6345-4664-A8CB-E380AFCEA569}" destId="{59E262CB-6B57-4E87-84ED-7D93B05A27E9}" srcOrd="2" destOrd="0" presId="urn:microsoft.com/office/officeart/2024/3/layout/verticalVisualTextBlock1"/>
    <dgm:cxn modelId="{F0056A65-900B-4E30-AEEF-85A47321BDAA}" type="presParOf" srcId="{49EF7DDF-8605-4208-B574-1259007D8249}" destId="{43BCF008-9368-41F3-809C-0F586D8EBF8C}" srcOrd="3" destOrd="0" presId="urn:microsoft.com/office/officeart/2024/3/layout/verticalVisualTextBlock1"/>
    <dgm:cxn modelId="{3B25CEA0-D546-4377-8676-A7FC1ECFBFE2}" type="presParOf" srcId="{49EF7DDF-8605-4208-B574-1259007D8249}" destId="{9E5E2D75-DA18-4D45-883E-511E8F5584DD}" srcOrd="4" destOrd="0" presId="urn:microsoft.com/office/officeart/2024/3/layout/verticalVisualTextBlock1"/>
    <dgm:cxn modelId="{35312537-CDCC-4686-A115-98D30F1C55C0}" type="presParOf" srcId="{9E5E2D75-DA18-4D45-883E-511E8F5584DD}" destId="{4069CCDC-0BB7-4874-B4A5-161C70277982}" srcOrd="0" destOrd="0" presId="urn:microsoft.com/office/officeart/2024/3/layout/verticalVisualTextBlock1"/>
    <dgm:cxn modelId="{CA089B4B-CD5B-44A5-843C-65454727D0CB}" type="presParOf" srcId="{9E5E2D75-DA18-4D45-883E-511E8F5584DD}" destId="{0180829A-32F8-4FAD-A2F5-E0C6C3105416}" srcOrd="1" destOrd="0" presId="urn:microsoft.com/office/officeart/2024/3/layout/verticalVisualTextBlock1"/>
    <dgm:cxn modelId="{1C91CE0E-22A1-49B5-9125-2A41E23B1E1E}" type="presParOf" srcId="{9E5E2D75-DA18-4D45-883E-511E8F5584DD}" destId="{FDF69458-16C9-4744-A0F2-E1831641F8DF}" srcOrd="2" destOrd="0" presId="urn:microsoft.com/office/officeart/2024/3/layout/verticalVisualTextBlock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A74DA5-6C95-445B-8F71-6DF6C5E450C2}" type="doc">
      <dgm:prSet loTypeId="urn:microsoft.com/office/officeart/2024/3/layout/verticalVisualTextBlock1" loCatId="Picture" qsTypeId="urn:microsoft.com/office/officeart/2005/8/quickstyle/simple4" qsCatId="simple" csTypeId="urn:microsoft.com/office/officeart/2005/8/colors/accent0_3" csCatId="mainScheme" phldr="1"/>
      <dgm:spPr/>
      <dgm:t>
        <a:bodyPr/>
        <a:lstStyle/>
        <a:p>
          <a:endParaRPr kumimoji="1" lang="ja-JP" altLang="en-US"/>
        </a:p>
      </dgm:t>
    </dgm:pt>
    <dgm:pt modelId="{23D64F46-1EA9-4E60-B7BE-A75FB0DA5B2E}">
      <dgm:prSet/>
      <dgm:spPr/>
      <dgm:t>
        <a:bodyPr/>
        <a:lstStyle/>
        <a:p>
          <a:pPr>
            <a:lnSpc>
              <a:spcPct val="100000"/>
            </a:lnSpc>
            <a:defRPr b="1"/>
          </a:pPr>
          <a:r>
            <a:rPr lang="ja-JP"/>
            <a:t>地殻変動の影響</a:t>
          </a:r>
        </a:p>
      </dgm:t>
    </dgm:pt>
    <dgm:pt modelId="{65079A1C-39AE-4FA5-9B38-06449C71F174}" type="parTrans" cxnId="{F1ADCD5B-80B5-4BE4-8167-FE22B43375DE}">
      <dgm:prSet/>
      <dgm:spPr/>
      <dgm:t>
        <a:bodyPr/>
        <a:lstStyle/>
        <a:p>
          <a:endParaRPr kumimoji="1" lang="ja-JP" altLang="en-US"/>
        </a:p>
      </dgm:t>
    </dgm:pt>
    <dgm:pt modelId="{735A705E-68B8-48B1-A00B-AA81E6C00188}" type="sibTrans" cxnId="{F1ADCD5B-80B5-4BE4-8167-FE22B43375DE}">
      <dgm:prSet/>
      <dgm:spPr/>
      <dgm:t>
        <a:bodyPr/>
        <a:lstStyle/>
        <a:p>
          <a:pPr>
            <a:lnSpc>
              <a:spcPct val="100000"/>
            </a:lnSpc>
            <a:defRPr b="1"/>
          </a:pPr>
          <a:endParaRPr kumimoji="1" lang="ja-JP" altLang="en-US"/>
        </a:p>
      </dgm:t>
    </dgm:pt>
    <dgm:pt modelId="{42425FE0-FC5E-4353-9CA3-BB648BB18A27}">
      <dgm:prSet/>
      <dgm:spPr/>
      <dgm:t>
        <a:bodyPr/>
        <a:lstStyle/>
        <a:p>
          <a:pPr>
            <a:lnSpc>
              <a:spcPct val="100000"/>
            </a:lnSpc>
          </a:pPr>
          <a:r>
            <a:rPr lang="ja-JP"/>
            <a:t>地殻変動は湖の形状や位置に大きな影響を与え、地形を変化させます。</a:t>
          </a:r>
        </a:p>
      </dgm:t>
    </dgm:pt>
    <dgm:pt modelId="{E3D25E00-62E0-4CF7-97F4-13941544B57C}" type="parTrans" cxnId="{06C6CDC8-7858-4EEB-A410-949E2976E92F}">
      <dgm:prSet/>
      <dgm:spPr/>
      <dgm:t>
        <a:bodyPr/>
        <a:lstStyle/>
        <a:p>
          <a:endParaRPr kumimoji="1" lang="ja-JP" altLang="en-US"/>
        </a:p>
      </dgm:t>
    </dgm:pt>
    <dgm:pt modelId="{0F491496-3B52-40AE-A616-41514425D98F}" type="sibTrans" cxnId="{06C6CDC8-7858-4EEB-A410-949E2976E92F}">
      <dgm:prSet/>
      <dgm:spPr/>
      <dgm:t>
        <a:bodyPr/>
        <a:lstStyle/>
        <a:p>
          <a:endParaRPr kumimoji="1" lang="ja-JP" altLang="en-US"/>
        </a:p>
      </dgm:t>
    </dgm:pt>
    <dgm:pt modelId="{BB0B4959-A12C-43DB-8302-AF52A88132EF}">
      <dgm:prSet/>
      <dgm:spPr/>
      <dgm:t>
        <a:bodyPr/>
        <a:lstStyle/>
        <a:p>
          <a:pPr>
            <a:lnSpc>
              <a:spcPct val="100000"/>
            </a:lnSpc>
            <a:defRPr b="1"/>
          </a:pPr>
          <a:r>
            <a:rPr lang="ja-JP"/>
            <a:t>火山活動</a:t>
          </a:r>
        </a:p>
      </dgm:t>
    </dgm:pt>
    <dgm:pt modelId="{25BDA83D-3063-4B9C-81DD-C822938D53CD}" type="parTrans" cxnId="{D6E8731C-4932-4144-B6D4-0AD98E2DB5FC}">
      <dgm:prSet/>
      <dgm:spPr/>
      <dgm:t>
        <a:bodyPr/>
        <a:lstStyle/>
        <a:p>
          <a:endParaRPr kumimoji="1" lang="ja-JP" altLang="en-US"/>
        </a:p>
      </dgm:t>
    </dgm:pt>
    <dgm:pt modelId="{8C7DD7E1-A7CA-425B-B4FF-9DC9CAC926D3}" type="sibTrans" cxnId="{D6E8731C-4932-4144-B6D4-0AD98E2DB5FC}">
      <dgm:prSet/>
      <dgm:spPr/>
      <dgm:t>
        <a:bodyPr/>
        <a:lstStyle/>
        <a:p>
          <a:pPr>
            <a:lnSpc>
              <a:spcPct val="100000"/>
            </a:lnSpc>
            <a:defRPr b="1"/>
          </a:pPr>
          <a:endParaRPr kumimoji="1" lang="ja-JP" altLang="en-US"/>
        </a:p>
      </dgm:t>
    </dgm:pt>
    <dgm:pt modelId="{BD33D331-24EF-4566-AE0F-A0DC1A75AF1C}">
      <dgm:prSet/>
      <dgm:spPr/>
      <dgm:t>
        <a:bodyPr/>
        <a:lstStyle/>
        <a:p>
          <a:pPr>
            <a:lnSpc>
              <a:spcPct val="100000"/>
            </a:lnSpc>
          </a:pPr>
          <a:r>
            <a:rPr lang="ja-JP"/>
            <a:t>火山活動によって形成された湖は、火口湖として知られ、特有の生態系を持っています。</a:t>
          </a:r>
        </a:p>
      </dgm:t>
    </dgm:pt>
    <dgm:pt modelId="{7F7B36C2-2033-4C9F-B012-4E484514A32B}" type="parTrans" cxnId="{1CF75B1A-FACC-4658-8283-A1A33C1F8DE7}">
      <dgm:prSet/>
      <dgm:spPr/>
      <dgm:t>
        <a:bodyPr/>
        <a:lstStyle/>
        <a:p>
          <a:endParaRPr kumimoji="1" lang="ja-JP" altLang="en-US"/>
        </a:p>
      </dgm:t>
    </dgm:pt>
    <dgm:pt modelId="{A826C78E-5406-4AB2-B629-6DD09AC549B9}" type="sibTrans" cxnId="{1CF75B1A-FACC-4658-8283-A1A33C1F8DE7}">
      <dgm:prSet/>
      <dgm:spPr/>
      <dgm:t>
        <a:bodyPr/>
        <a:lstStyle/>
        <a:p>
          <a:endParaRPr kumimoji="1" lang="ja-JP" altLang="en-US"/>
        </a:p>
      </dgm:t>
    </dgm:pt>
    <dgm:pt modelId="{1195ADCB-9BB4-42AB-A285-2FF5E361AC0C}">
      <dgm:prSet/>
      <dgm:spPr/>
      <dgm:t>
        <a:bodyPr/>
        <a:lstStyle/>
        <a:p>
          <a:pPr>
            <a:lnSpc>
              <a:spcPct val="100000"/>
            </a:lnSpc>
            <a:defRPr b="1"/>
          </a:pPr>
          <a:r>
            <a:rPr lang="ja-JP"/>
            <a:t>氷河の動き</a:t>
          </a:r>
        </a:p>
      </dgm:t>
    </dgm:pt>
    <dgm:pt modelId="{41005EBF-EC0F-404C-96A9-0C5277AB82F8}" type="parTrans" cxnId="{41A7FC09-CA7A-4171-882D-6BEF458A766B}">
      <dgm:prSet/>
      <dgm:spPr/>
      <dgm:t>
        <a:bodyPr/>
        <a:lstStyle/>
        <a:p>
          <a:endParaRPr kumimoji="1" lang="ja-JP" altLang="en-US"/>
        </a:p>
      </dgm:t>
    </dgm:pt>
    <dgm:pt modelId="{B6CF0B39-FDAE-4E42-8797-E809F970EF70}" type="sibTrans" cxnId="{41A7FC09-CA7A-4171-882D-6BEF458A766B}">
      <dgm:prSet/>
      <dgm:spPr/>
      <dgm:t>
        <a:bodyPr/>
        <a:lstStyle/>
        <a:p>
          <a:endParaRPr kumimoji="1" lang="ja-JP" altLang="en-US"/>
        </a:p>
      </dgm:t>
    </dgm:pt>
    <dgm:pt modelId="{A6CA5269-FCBF-4F9F-B147-70342C89DBA1}">
      <dgm:prSet/>
      <dgm:spPr/>
      <dgm:t>
        <a:bodyPr/>
        <a:lstStyle/>
        <a:p>
          <a:pPr>
            <a:lnSpc>
              <a:spcPct val="100000"/>
            </a:lnSpc>
          </a:pPr>
          <a:r>
            <a:rPr lang="ja-JP"/>
            <a:t>氷河の動きが地形を削ることで、湖が形成される過程は非常に興味深いです。</a:t>
          </a:r>
        </a:p>
      </dgm:t>
    </dgm:pt>
    <dgm:pt modelId="{49F5BA24-B5A6-4605-8280-5475BAB75CA4}" type="parTrans" cxnId="{45E0E6CB-6A35-4CED-9D86-074CC41F56F1}">
      <dgm:prSet/>
      <dgm:spPr/>
      <dgm:t>
        <a:bodyPr/>
        <a:lstStyle/>
        <a:p>
          <a:endParaRPr kumimoji="1" lang="ja-JP" altLang="en-US"/>
        </a:p>
      </dgm:t>
    </dgm:pt>
    <dgm:pt modelId="{8EE1F9F6-862C-4CF3-9CA7-9F88853CCE1C}" type="sibTrans" cxnId="{45E0E6CB-6A35-4CED-9D86-074CC41F56F1}">
      <dgm:prSet/>
      <dgm:spPr/>
      <dgm:t>
        <a:bodyPr/>
        <a:lstStyle/>
        <a:p>
          <a:endParaRPr kumimoji="1" lang="ja-JP" altLang="en-US"/>
        </a:p>
      </dgm:t>
    </dgm:pt>
    <dgm:pt modelId="{C83FCD94-891B-4FDE-97EF-1857B451B4A6}" type="pres">
      <dgm:prSet presAssocID="{C7A74DA5-6C95-445B-8F71-6DF6C5E450C2}" presName="Root" presStyleCnt="0">
        <dgm:presLayoutVars>
          <dgm:dir/>
          <dgm:resizeHandles val="exact"/>
        </dgm:presLayoutVars>
      </dgm:prSet>
      <dgm:spPr/>
    </dgm:pt>
    <dgm:pt modelId="{1F64670D-E4F5-4210-9719-E80FA558F013}" type="pres">
      <dgm:prSet presAssocID="{23D64F46-1EA9-4E60-B7BE-A75FB0DA5B2E}" presName="Composite" presStyleCnt="0"/>
      <dgm:spPr/>
    </dgm:pt>
    <dgm:pt modelId="{2A0B18CE-B0F0-4BB7-A60A-A08AA5CDD243}" type="pres">
      <dgm:prSet presAssocID="{23D64F46-1EA9-4E60-B7BE-A75FB0DA5B2E}" presName="Picture"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l="1" r="-12" b="-11"/>
          <a:stretch/>
        </a:blipFill>
      </dgm:spPr>
      <dgm:extLst>
        <a:ext uri="{E40237B7-FDA0-4F09-8148-C483321AD2D9}">
          <dgm14:cNvPr xmlns:dgm14="http://schemas.microsoft.com/office/drawing/2010/diagram" id="0" name="" descr="川、ダム、湖のアリアルビュー"/>
        </a:ext>
      </dgm:extLst>
    </dgm:pt>
    <dgm:pt modelId="{03251ED2-0008-40FB-BAA4-F4713BBB3321}" type="pres">
      <dgm:prSet presAssocID="{23D64F46-1EA9-4E60-B7BE-A75FB0DA5B2E}" presName="Subtitle" presStyleLbl="revTx" presStyleIdx="0" presStyleCnt="6">
        <dgm:presLayoutVars>
          <dgm:chMax val="0"/>
          <dgm:bulletEnabled/>
        </dgm:presLayoutVars>
      </dgm:prSet>
      <dgm:spPr/>
    </dgm:pt>
    <dgm:pt modelId="{0908E84C-D46B-4EEF-84AD-0B449CB80422}" type="pres">
      <dgm:prSet presAssocID="{23D64F46-1EA9-4E60-B7BE-A75FB0DA5B2E}" presName="Description" presStyleLbl="revTx" presStyleIdx="1" presStyleCnt="6">
        <dgm:presLayoutVars>
          <dgm:bulletEnabled/>
        </dgm:presLayoutVars>
      </dgm:prSet>
      <dgm:spPr/>
    </dgm:pt>
    <dgm:pt modelId="{0DD451C8-F16D-4582-A881-8D35B43EEAD8}" type="pres">
      <dgm:prSet presAssocID="{735A705E-68B8-48B1-A00B-AA81E6C00188}" presName="sibTrans" presStyleLbl="sibTrans2D1" presStyleIdx="0" presStyleCnt="0"/>
      <dgm:spPr/>
    </dgm:pt>
    <dgm:pt modelId="{6D76362E-8E82-47A8-890C-042575967E47}" type="pres">
      <dgm:prSet presAssocID="{BB0B4959-A12C-43DB-8302-AF52A88132EF}" presName="Composite" presStyleCnt="0"/>
      <dgm:spPr/>
    </dgm:pt>
    <dgm:pt modelId="{D4DA27EC-B01D-4526-8878-8AEDA03C51D3}" type="pres">
      <dgm:prSet presAssocID="{BB0B4959-A12C-43DB-8302-AF52A88132EF}" presName="Picture"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l="10675" r="22571" b="-6"/>
          <a:stretch/>
        </a:blipFill>
      </dgm:spPr>
      <dgm:extLst>
        <a:ext uri="{E40237B7-FDA0-4F09-8148-C483321AD2D9}">
          <dgm14:cNvPr xmlns:dgm14="http://schemas.microsoft.com/office/drawing/2010/diagram" id="0" name="" descr="イェン山の風景、東ジャワ、インドネシア"/>
        </a:ext>
      </dgm:extLst>
    </dgm:pt>
    <dgm:pt modelId="{E66240E2-8A38-4A61-8B44-E0D0702D8F2B}" type="pres">
      <dgm:prSet presAssocID="{BB0B4959-A12C-43DB-8302-AF52A88132EF}" presName="Subtitle" presStyleLbl="revTx" presStyleIdx="2" presStyleCnt="6">
        <dgm:presLayoutVars>
          <dgm:chMax val="0"/>
          <dgm:bulletEnabled/>
        </dgm:presLayoutVars>
      </dgm:prSet>
      <dgm:spPr/>
    </dgm:pt>
    <dgm:pt modelId="{95163734-AC31-4E64-8555-17F74EA143B2}" type="pres">
      <dgm:prSet presAssocID="{BB0B4959-A12C-43DB-8302-AF52A88132EF}" presName="Description" presStyleLbl="revTx" presStyleIdx="3" presStyleCnt="6">
        <dgm:presLayoutVars>
          <dgm:bulletEnabled/>
        </dgm:presLayoutVars>
      </dgm:prSet>
      <dgm:spPr/>
    </dgm:pt>
    <dgm:pt modelId="{387B85B5-FAF1-429E-BFFE-EC7C697F5F56}" type="pres">
      <dgm:prSet presAssocID="{8C7DD7E1-A7CA-425B-B4FF-9DC9CAC926D3}" presName="sibTrans" presStyleLbl="sibTrans2D1" presStyleIdx="0" presStyleCnt="0"/>
      <dgm:spPr/>
    </dgm:pt>
    <dgm:pt modelId="{A139696B-CF4F-43C7-BB41-A583614DAA39}" type="pres">
      <dgm:prSet presAssocID="{1195ADCB-9BB4-42AB-A285-2FF5E361AC0C}" presName="Composite" presStyleCnt="0"/>
      <dgm:spPr/>
    </dgm:pt>
    <dgm:pt modelId="{1ED74E06-4E3E-41CC-96DD-B0FD68C66967}" type="pres">
      <dgm:prSet presAssocID="{1195ADCB-9BB4-42AB-A285-2FF5E361AC0C}" presName="Picture"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l="17305" r="15941" b="-6"/>
          <a:stretch/>
        </a:blipFill>
      </dgm:spPr>
      <dgm:extLst>
        <a:ext uri="{E40237B7-FDA0-4F09-8148-C483321AD2D9}">
          <dgm14:cNvPr xmlns:dgm14="http://schemas.microsoft.com/office/drawing/2010/diagram" id="0" name="" descr="真っ青な氷河湖、高い山頂、氷河の劇的な景色 n 天山、中央アジア"/>
        </a:ext>
      </dgm:extLst>
    </dgm:pt>
    <dgm:pt modelId="{7D5690D2-0195-48E4-A8F6-4B859930F6DB}" type="pres">
      <dgm:prSet presAssocID="{1195ADCB-9BB4-42AB-A285-2FF5E361AC0C}" presName="Subtitle" presStyleLbl="revTx" presStyleIdx="4" presStyleCnt="6">
        <dgm:presLayoutVars>
          <dgm:chMax val="0"/>
          <dgm:bulletEnabled/>
        </dgm:presLayoutVars>
      </dgm:prSet>
      <dgm:spPr/>
    </dgm:pt>
    <dgm:pt modelId="{CE7D16BD-3813-482F-A01C-96BB3EE27621}" type="pres">
      <dgm:prSet presAssocID="{1195ADCB-9BB4-42AB-A285-2FF5E361AC0C}" presName="Description" presStyleLbl="revTx" presStyleIdx="5" presStyleCnt="6">
        <dgm:presLayoutVars>
          <dgm:bulletEnabled/>
        </dgm:presLayoutVars>
      </dgm:prSet>
      <dgm:spPr/>
    </dgm:pt>
  </dgm:ptLst>
  <dgm:cxnLst>
    <dgm:cxn modelId="{41A7FC09-CA7A-4171-882D-6BEF458A766B}" srcId="{C7A74DA5-6C95-445B-8F71-6DF6C5E450C2}" destId="{1195ADCB-9BB4-42AB-A285-2FF5E361AC0C}" srcOrd="2" destOrd="0" parTransId="{41005EBF-EC0F-404C-96A9-0C5277AB82F8}" sibTransId="{B6CF0B39-FDAE-4E42-8797-E809F970EF70}"/>
    <dgm:cxn modelId="{1CF75B1A-FACC-4658-8283-A1A33C1F8DE7}" srcId="{BB0B4959-A12C-43DB-8302-AF52A88132EF}" destId="{BD33D331-24EF-4566-AE0F-A0DC1A75AF1C}" srcOrd="0" destOrd="0" parTransId="{7F7B36C2-2033-4C9F-B012-4E484514A32B}" sibTransId="{A826C78E-5406-4AB2-B629-6DD09AC549B9}"/>
    <dgm:cxn modelId="{D6E8731C-4932-4144-B6D4-0AD98E2DB5FC}" srcId="{C7A74DA5-6C95-445B-8F71-6DF6C5E450C2}" destId="{BB0B4959-A12C-43DB-8302-AF52A88132EF}" srcOrd="1" destOrd="0" parTransId="{25BDA83D-3063-4B9C-81DD-C822938D53CD}" sibTransId="{8C7DD7E1-A7CA-425B-B4FF-9DC9CAC926D3}"/>
    <dgm:cxn modelId="{992E3B2B-7A9F-45B0-8066-8C9EA8F89C4F}" type="presOf" srcId="{A6CA5269-FCBF-4F9F-B147-70342C89DBA1}" destId="{CE7D16BD-3813-482F-A01C-96BB3EE27621}" srcOrd="0" destOrd="0" presId="urn:microsoft.com/office/officeart/2024/3/layout/verticalVisualTextBlock1"/>
    <dgm:cxn modelId="{E6926E39-E458-4F9D-AB16-B858E4AC5C33}" type="presOf" srcId="{C7A74DA5-6C95-445B-8F71-6DF6C5E450C2}" destId="{C83FCD94-891B-4FDE-97EF-1857B451B4A6}" srcOrd="0" destOrd="0" presId="urn:microsoft.com/office/officeart/2024/3/layout/verticalVisualTextBlock1"/>
    <dgm:cxn modelId="{F1ADCD5B-80B5-4BE4-8167-FE22B43375DE}" srcId="{C7A74DA5-6C95-445B-8F71-6DF6C5E450C2}" destId="{23D64F46-1EA9-4E60-B7BE-A75FB0DA5B2E}" srcOrd="0" destOrd="0" parTransId="{65079A1C-39AE-4FA5-9B38-06449C71F174}" sibTransId="{735A705E-68B8-48B1-A00B-AA81E6C00188}"/>
    <dgm:cxn modelId="{1965B053-F903-4259-9B3C-C76B715A1ADB}" type="presOf" srcId="{8C7DD7E1-A7CA-425B-B4FF-9DC9CAC926D3}" destId="{387B85B5-FAF1-429E-BFFE-EC7C697F5F56}" srcOrd="0" destOrd="0" presId="urn:microsoft.com/office/officeart/2024/3/layout/verticalVisualTextBlock1"/>
    <dgm:cxn modelId="{E873DF90-2480-4283-A5F3-E818B0A22E02}" type="presOf" srcId="{23D64F46-1EA9-4E60-B7BE-A75FB0DA5B2E}" destId="{03251ED2-0008-40FB-BAA4-F4713BBB3321}" srcOrd="0" destOrd="0" presId="urn:microsoft.com/office/officeart/2024/3/layout/verticalVisualTextBlock1"/>
    <dgm:cxn modelId="{943473BE-1399-4575-A55C-FD9C6CC495FF}" type="presOf" srcId="{BB0B4959-A12C-43DB-8302-AF52A88132EF}" destId="{E66240E2-8A38-4A61-8B44-E0D0702D8F2B}" srcOrd="0" destOrd="0" presId="urn:microsoft.com/office/officeart/2024/3/layout/verticalVisualTextBlock1"/>
    <dgm:cxn modelId="{06C6CDC8-7858-4EEB-A410-949E2976E92F}" srcId="{23D64F46-1EA9-4E60-B7BE-A75FB0DA5B2E}" destId="{42425FE0-FC5E-4353-9CA3-BB648BB18A27}" srcOrd="0" destOrd="0" parTransId="{E3D25E00-62E0-4CF7-97F4-13941544B57C}" sibTransId="{0F491496-3B52-40AE-A616-41514425D98F}"/>
    <dgm:cxn modelId="{00D397C9-F814-49CD-93B2-6B881B3C4540}" type="presOf" srcId="{735A705E-68B8-48B1-A00B-AA81E6C00188}" destId="{0DD451C8-F16D-4582-A881-8D35B43EEAD8}" srcOrd="0" destOrd="0" presId="urn:microsoft.com/office/officeart/2024/3/layout/verticalVisualTextBlock1"/>
    <dgm:cxn modelId="{45E0E6CB-6A35-4CED-9D86-074CC41F56F1}" srcId="{1195ADCB-9BB4-42AB-A285-2FF5E361AC0C}" destId="{A6CA5269-FCBF-4F9F-B147-70342C89DBA1}" srcOrd="0" destOrd="0" parTransId="{49F5BA24-B5A6-4605-8280-5475BAB75CA4}" sibTransId="{8EE1F9F6-862C-4CF3-9CA7-9F88853CCE1C}"/>
    <dgm:cxn modelId="{30B036D7-56CD-43DE-B794-E937D87536AD}" type="presOf" srcId="{BD33D331-24EF-4566-AE0F-A0DC1A75AF1C}" destId="{95163734-AC31-4E64-8555-17F74EA143B2}" srcOrd="0" destOrd="0" presId="urn:microsoft.com/office/officeart/2024/3/layout/verticalVisualTextBlock1"/>
    <dgm:cxn modelId="{DF0F45E3-A5FE-4C87-9206-B20F05DB865D}" type="presOf" srcId="{42425FE0-FC5E-4353-9CA3-BB648BB18A27}" destId="{0908E84C-D46B-4EEF-84AD-0B449CB80422}" srcOrd="0" destOrd="0" presId="urn:microsoft.com/office/officeart/2024/3/layout/verticalVisualTextBlock1"/>
    <dgm:cxn modelId="{A85698F3-2BE3-4677-954F-7B76EBD98694}" type="presOf" srcId="{1195ADCB-9BB4-42AB-A285-2FF5E361AC0C}" destId="{7D5690D2-0195-48E4-A8F6-4B859930F6DB}" srcOrd="0" destOrd="0" presId="urn:microsoft.com/office/officeart/2024/3/layout/verticalVisualTextBlock1"/>
    <dgm:cxn modelId="{10077CB9-B7D1-4E68-8F8B-4EBB0C0C3AC3}" type="presParOf" srcId="{C83FCD94-891B-4FDE-97EF-1857B451B4A6}" destId="{1F64670D-E4F5-4210-9719-E80FA558F013}" srcOrd="0" destOrd="0" presId="urn:microsoft.com/office/officeart/2024/3/layout/verticalVisualTextBlock1"/>
    <dgm:cxn modelId="{30ADD216-72CB-493E-96CB-9D86522665C4}" type="presParOf" srcId="{1F64670D-E4F5-4210-9719-E80FA558F013}" destId="{2A0B18CE-B0F0-4BB7-A60A-A08AA5CDD243}" srcOrd="0" destOrd="0" presId="urn:microsoft.com/office/officeart/2024/3/layout/verticalVisualTextBlock1"/>
    <dgm:cxn modelId="{5407B812-FDC5-40B2-85B0-C4869BA221D3}" type="presParOf" srcId="{1F64670D-E4F5-4210-9719-E80FA558F013}" destId="{03251ED2-0008-40FB-BAA4-F4713BBB3321}" srcOrd="1" destOrd="0" presId="urn:microsoft.com/office/officeart/2024/3/layout/verticalVisualTextBlock1"/>
    <dgm:cxn modelId="{F3EB7ADF-AF8C-4BEF-97C1-E2A8BA09F0DF}" type="presParOf" srcId="{1F64670D-E4F5-4210-9719-E80FA558F013}" destId="{0908E84C-D46B-4EEF-84AD-0B449CB80422}" srcOrd="2" destOrd="0" presId="urn:microsoft.com/office/officeart/2024/3/layout/verticalVisualTextBlock1"/>
    <dgm:cxn modelId="{DECEA891-A631-4E49-A38D-1CA18C42DBEB}" type="presParOf" srcId="{C83FCD94-891B-4FDE-97EF-1857B451B4A6}" destId="{0DD451C8-F16D-4582-A881-8D35B43EEAD8}" srcOrd="1" destOrd="0" presId="urn:microsoft.com/office/officeart/2024/3/layout/verticalVisualTextBlock1"/>
    <dgm:cxn modelId="{2E8F42B1-07D1-491F-9805-22A8A9A5C6CC}" type="presParOf" srcId="{C83FCD94-891B-4FDE-97EF-1857B451B4A6}" destId="{6D76362E-8E82-47A8-890C-042575967E47}" srcOrd="2" destOrd="0" presId="urn:microsoft.com/office/officeart/2024/3/layout/verticalVisualTextBlock1"/>
    <dgm:cxn modelId="{B2C22F9C-4B82-4EA3-BC37-4777F1419DCB}" type="presParOf" srcId="{6D76362E-8E82-47A8-890C-042575967E47}" destId="{D4DA27EC-B01D-4526-8878-8AEDA03C51D3}" srcOrd="0" destOrd="0" presId="urn:microsoft.com/office/officeart/2024/3/layout/verticalVisualTextBlock1"/>
    <dgm:cxn modelId="{06E60ACF-6F03-4D24-A6E5-59BD0AC1CD21}" type="presParOf" srcId="{6D76362E-8E82-47A8-890C-042575967E47}" destId="{E66240E2-8A38-4A61-8B44-E0D0702D8F2B}" srcOrd="1" destOrd="0" presId="urn:microsoft.com/office/officeart/2024/3/layout/verticalVisualTextBlock1"/>
    <dgm:cxn modelId="{4C2010C2-0E6E-45D4-B231-D80775827A1D}" type="presParOf" srcId="{6D76362E-8E82-47A8-890C-042575967E47}" destId="{95163734-AC31-4E64-8555-17F74EA143B2}" srcOrd="2" destOrd="0" presId="urn:microsoft.com/office/officeart/2024/3/layout/verticalVisualTextBlock1"/>
    <dgm:cxn modelId="{790F0F57-0767-4873-89F7-CD6AEC209634}" type="presParOf" srcId="{C83FCD94-891B-4FDE-97EF-1857B451B4A6}" destId="{387B85B5-FAF1-429E-BFFE-EC7C697F5F56}" srcOrd="3" destOrd="0" presId="urn:microsoft.com/office/officeart/2024/3/layout/verticalVisualTextBlock1"/>
    <dgm:cxn modelId="{B95CAC2A-CD87-444D-B73E-A6A28163067A}" type="presParOf" srcId="{C83FCD94-891B-4FDE-97EF-1857B451B4A6}" destId="{A139696B-CF4F-43C7-BB41-A583614DAA39}" srcOrd="4" destOrd="0" presId="urn:microsoft.com/office/officeart/2024/3/layout/verticalVisualTextBlock1"/>
    <dgm:cxn modelId="{F030830B-0536-4DE2-B7C0-C19720AD01F4}" type="presParOf" srcId="{A139696B-CF4F-43C7-BB41-A583614DAA39}" destId="{1ED74E06-4E3E-41CC-96DD-B0FD68C66967}" srcOrd="0" destOrd="0" presId="urn:microsoft.com/office/officeart/2024/3/layout/verticalVisualTextBlock1"/>
    <dgm:cxn modelId="{DEEE0066-0177-4F65-A7CA-95CB270521C2}" type="presParOf" srcId="{A139696B-CF4F-43C7-BB41-A583614DAA39}" destId="{7D5690D2-0195-48E4-A8F6-4B859930F6DB}" srcOrd="1" destOrd="0" presId="urn:microsoft.com/office/officeart/2024/3/layout/verticalVisualTextBlock1"/>
    <dgm:cxn modelId="{BE9AF796-7910-4783-8279-18E42047DFC6}" type="presParOf" srcId="{A139696B-CF4F-43C7-BB41-A583614DAA39}" destId="{CE7D16BD-3813-482F-A01C-96BB3EE27621}" srcOrd="2" destOrd="0" presId="urn:microsoft.com/office/officeart/2024/3/layout/verticalVisualTextBlock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EEACCD1-7EBD-452B-A217-3D9CEA306612}" type="doc">
      <dgm:prSet loTypeId="urn:microsoft.com/office/officeart/2024/3/layout/verticalVisualTextBlock1" loCatId="Picture" qsTypeId="urn:microsoft.com/office/officeart/2005/8/quickstyle/simple4" qsCatId="simple" csTypeId="urn:microsoft.com/office/officeart/2005/8/colors/accent0_1" csCatId="mainScheme" phldr="1"/>
      <dgm:spPr/>
      <dgm:t>
        <a:bodyPr/>
        <a:lstStyle/>
        <a:p>
          <a:endParaRPr kumimoji="1" lang="ja-JP" altLang="en-US"/>
        </a:p>
      </dgm:t>
    </dgm:pt>
    <dgm:pt modelId="{BC00DDC7-A777-4DED-B752-D9BECDE0926A}">
      <dgm:prSet/>
      <dgm:spPr/>
      <dgm:t>
        <a:bodyPr/>
        <a:lstStyle/>
        <a:p>
          <a:pPr>
            <a:lnSpc>
              <a:spcPct val="100000"/>
            </a:lnSpc>
            <a:defRPr b="1"/>
          </a:pPr>
          <a:r>
            <a:rPr lang="ja-JP"/>
            <a:t>水生植物の重要性</a:t>
          </a:r>
        </a:p>
      </dgm:t>
    </dgm:pt>
    <dgm:pt modelId="{9E5F9F4F-BDF0-40ED-9E22-BD3ECCEC68F1}" type="parTrans" cxnId="{FDC4182D-8ED6-4698-9CA3-C074656FFCA0}">
      <dgm:prSet/>
      <dgm:spPr/>
      <dgm:t>
        <a:bodyPr/>
        <a:lstStyle/>
        <a:p>
          <a:endParaRPr kumimoji="1" lang="ja-JP" altLang="en-US"/>
        </a:p>
      </dgm:t>
    </dgm:pt>
    <dgm:pt modelId="{A9F52F0A-B47E-43C5-B02C-AF95FD2061A2}" type="sibTrans" cxnId="{FDC4182D-8ED6-4698-9CA3-C074656FFCA0}">
      <dgm:prSet/>
      <dgm:spPr/>
      <dgm:t>
        <a:bodyPr/>
        <a:lstStyle/>
        <a:p>
          <a:pPr>
            <a:lnSpc>
              <a:spcPct val="100000"/>
            </a:lnSpc>
            <a:defRPr b="1"/>
          </a:pPr>
          <a:endParaRPr kumimoji="1" lang="ja-JP" altLang="en-US"/>
        </a:p>
      </dgm:t>
    </dgm:pt>
    <dgm:pt modelId="{A5449496-9F9B-41DB-A918-A231E954FD9F}">
      <dgm:prSet/>
      <dgm:spPr/>
      <dgm:t>
        <a:bodyPr/>
        <a:lstStyle/>
        <a:p>
          <a:pPr>
            <a:lnSpc>
              <a:spcPct val="100000"/>
            </a:lnSpc>
          </a:pPr>
          <a:r>
            <a:rPr lang="ja-JP"/>
            <a:t>水生植物は湖の生態系において重要な役割を果たし、水質浄化や生息地の提供を行います。</a:t>
          </a:r>
        </a:p>
      </dgm:t>
    </dgm:pt>
    <dgm:pt modelId="{C2FD40C0-0803-4299-9E0A-2361F3427312}" type="parTrans" cxnId="{F030BAAE-87BE-46A1-9B15-FB15ADEEC975}">
      <dgm:prSet/>
      <dgm:spPr/>
      <dgm:t>
        <a:bodyPr/>
        <a:lstStyle/>
        <a:p>
          <a:endParaRPr kumimoji="1" lang="ja-JP" altLang="en-US"/>
        </a:p>
      </dgm:t>
    </dgm:pt>
    <dgm:pt modelId="{EFC03B96-827C-4A6B-BFB5-3785B814BA96}" type="sibTrans" cxnId="{F030BAAE-87BE-46A1-9B15-FB15ADEEC975}">
      <dgm:prSet/>
      <dgm:spPr/>
      <dgm:t>
        <a:bodyPr/>
        <a:lstStyle/>
        <a:p>
          <a:endParaRPr kumimoji="1" lang="ja-JP" altLang="en-US"/>
        </a:p>
      </dgm:t>
    </dgm:pt>
    <dgm:pt modelId="{0699E934-74B3-406E-BBEB-CECB79A55748}">
      <dgm:prSet/>
      <dgm:spPr/>
      <dgm:t>
        <a:bodyPr/>
        <a:lstStyle/>
        <a:p>
          <a:pPr>
            <a:lnSpc>
              <a:spcPct val="100000"/>
            </a:lnSpc>
            <a:defRPr b="1"/>
          </a:pPr>
          <a:r>
            <a:rPr lang="ja-JP"/>
            <a:t>多様な動物群</a:t>
          </a:r>
        </a:p>
      </dgm:t>
    </dgm:pt>
    <dgm:pt modelId="{ED3AC754-1275-4649-9D0E-85B593E17B55}" type="parTrans" cxnId="{692EF27F-F6ED-4894-9EC0-C7F3710492B6}">
      <dgm:prSet/>
      <dgm:spPr/>
      <dgm:t>
        <a:bodyPr/>
        <a:lstStyle/>
        <a:p>
          <a:endParaRPr kumimoji="1" lang="ja-JP" altLang="en-US"/>
        </a:p>
      </dgm:t>
    </dgm:pt>
    <dgm:pt modelId="{87ED0A69-A93F-4876-9743-4CB0F4285488}" type="sibTrans" cxnId="{692EF27F-F6ED-4894-9EC0-C7F3710492B6}">
      <dgm:prSet/>
      <dgm:spPr/>
      <dgm:t>
        <a:bodyPr/>
        <a:lstStyle/>
        <a:p>
          <a:pPr>
            <a:lnSpc>
              <a:spcPct val="100000"/>
            </a:lnSpc>
            <a:defRPr b="1"/>
          </a:pPr>
          <a:endParaRPr kumimoji="1" lang="ja-JP" altLang="en-US"/>
        </a:p>
      </dgm:t>
    </dgm:pt>
    <dgm:pt modelId="{8B7A1594-7155-446C-9D1B-9FB1FAE5213D}">
      <dgm:prSet/>
      <dgm:spPr/>
      <dgm:t>
        <a:bodyPr/>
        <a:lstStyle/>
        <a:p>
          <a:pPr>
            <a:lnSpc>
              <a:spcPct val="100000"/>
            </a:lnSpc>
          </a:pPr>
          <a:r>
            <a:rPr lang="ja-JP"/>
            <a:t>湖には、魚類や水鳥などの多様な動物が生息しており、エコシステムのバランスを保っています。</a:t>
          </a:r>
        </a:p>
      </dgm:t>
    </dgm:pt>
    <dgm:pt modelId="{B335FCED-86BB-40E4-B0FE-64094DC50760}" type="parTrans" cxnId="{61A9584E-AF9C-43A0-A521-E030A365E55F}">
      <dgm:prSet/>
      <dgm:spPr/>
      <dgm:t>
        <a:bodyPr/>
        <a:lstStyle/>
        <a:p>
          <a:endParaRPr kumimoji="1" lang="ja-JP" altLang="en-US"/>
        </a:p>
      </dgm:t>
    </dgm:pt>
    <dgm:pt modelId="{FD78078E-EDAB-4EA7-983A-47EE6E45B401}" type="sibTrans" cxnId="{61A9584E-AF9C-43A0-A521-E030A365E55F}">
      <dgm:prSet/>
      <dgm:spPr/>
      <dgm:t>
        <a:bodyPr/>
        <a:lstStyle/>
        <a:p>
          <a:endParaRPr kumimoji="1" lang="ja-JP" altLang="en-US"/>
        </a:p>
      </dgm:t>
    </dgm:pt>
    <dgm:pt modelId="{0A6CE294-412B-442E-93F8-A0260E503157}">
      <dgm:prSet/>
      <dgm:spPr/>
      <dgm:t>
        <a:bodyPr/>
        <a:lstStyle/>
        <a:p>
          <a:pPr>
            <a:lnSpc>
              <a:spcPct val="100000"/>
            </a:lnSpc>
            <a:defRPr b="1"/>
          </a:pPr>
          <a:r>
            <a:rPr lang="ja-JP"/>
            <a:t>生態系のバランス</a:t>
          </a:r>
        </a:p>
      </dgm:t>
    </dgm:pt>
    <dgm:pt modelId="{989537FC-847C-4A4F-B015-8F64378E284F}" type="parTrans" cxnId="{F34B0826-59B2-4208-9007-7C2F15B881DF}">
      <dgm:prSet/>
      <dgm:spPr/>
      <dgm:t>
        <a:bodyPr/>
        <a:lstStyle/>
        <a:p>
          <a:endParaRPr kumimoji="1" lang="ja-JP" altLang="en-US"/>
        </a:p>
      </dgm:t>
    </dgm:pt>
    <dgm:pt modelId="{A1664A8F-47A7-471B-B895-C4A54F5DE523}" type="sibTrans" cxnId="{F34B0826-59B2-4208-9007-7C2F15B881DF}">
      <dgm:prSet/>
      <dgm:spPr/>
      <dgm:t>
        <a:bodyPr/>
        <a:lstStyle/>
        <a:p>
          <a:endParaRPr kumimoji="1" lang="ja-JP" altLang="en-US"/>
        </a:p>
      </dgm:t>
    </dgm:pt>
    <dgm:pt modelId="{AA05A0F3-D356-427A-BC77-66EC9007A3EE}">
      <dgm:prSet/>
      <dgm:spPr/>
      <dgm:t>
        <a:bodyPr/>
        <a:lstStyle/>
        <a:p>
          <a:pPr>
            <a:lnSpc>
              <a:spcPct val="100000"/>
            </a:lnSpc>
          </a:pPr>
          <a:r>
            <a:rPr lang="ja-JP"/>
            <a:t>湖の植物や動物は、相互作用を通じて生態系の安定性を維持し、持続可能な環境を提供しています。</a:t>
          </a:r>
        </a:p>
      </dgm:t>
    </dgm:pt>
    <dgm:pt modelId="{97664107-D39A-4CFE-85AC-7CFFAEE33104}" type="parTrans" cxnId="{111D2469-9916-4D8C-9593-3D7034FCAC4C}">
      <dgm:prSet/>
      <dgm:spPr/>
      <dgm:t>
        <a:bodyPr/>
        <a:lstStyle/>
        <a:p>
          <a:endParaRPr kumimoji="1" lang="ja-JP" altLang="en-US"/>
        </a:p>
      </dgm:t>
    </dgm:pt>
    <dgm:pt modelId="{493C80C0-3F82-4D28-A480-8D89C8EA27DE}" type="sibTrans" cxnId="{111D2469-9916-4D8C-9593-3D7034FCAC4C}">
      <dgm:prSet/>
      <dgm:spPr/>
      <dgm:t>
        <a:bodyPr/>
        <a:lstStyle/>
        <a:p>
          <a:endParaRPr kumimoji="1" lang="ja-JP" altLang="en-US"/>
        </a:p>
      </dgm:t>
    </dgm:pt>
    <dgm:pt modelId="{730FEC30-E44D-49A5-943E-B1560FB55572}" type="pres">
      <dgm:prSet presAssocID="{DEEACCD1-7EBD-452B-A217-3D9CEA306612}" presName="Root" presStyleCnt="0">
        <dgm:presLayoutVars>
          <dgm:dir/>
          <dgm:resizeHandles val="exact"/>
        </dgm:presLayoutVars>
      </dgm:prSet>
      <dgm:spPr/>
    </dgm:pt>
    <dgm:pt modelId="{58DCDC85-34D1-4155-BB1C-C0D85AC7AAAF}" type="pres">
      <dgm:prSet presAssocID="{BC00DDC7-A777-4DED-B752-D9BECDE0926A}" presName="Composite" presStyleCnt="0"/>
      <dgm:spPr/>
    </dgm:pt>
    <dgm:pt modelId="{6A43B489-081A-4CBD-BFFC-F57CB5518875}" type="pres">
      <dgm:prSet presAssocID="{BC00DDC7-A777-4DED-B752-D9BECDE0926A}" presName="Picture"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l="15866" r="17388" b="6"/>
          <a:stretch/>
        </a:blipFill>
      </dgm:spPr>
      <dgm:extLst>
        <a:ext uri="{E40237B7-FDA0-4F09-8148-C483321AD2D9}">
          <dgm14:cNvPr xmlns:dgm14="http://schemas.microsoft.com/office/drawing/2010/diagram" id="0" name="" descr="睡蓮の池"/>
        </a:ext>
      </dgm:extLst>
    </dgm:pt>
    <dgm:pt modelId="{356CDBBF-0208-4135-B4A0-B7CE88E06130}" type="pres">
      <dgm:prSet presAssocID="{BC00DDC7-A777-4DED-B752-D9BECDE0926A}" presName="Subtitle" presStyleLbl="revTx" presStyleIdx="0" presStyleCnt="6">
        <dgm:presLayoutVars>
          <dgm:chMax val="0"/>
          <dgm:bulletEnabled/>
        </dgm:presLayoutVars>
      </dgm:prSet>
      <dgm:spPr/>
    </dgm:pt>
    <dgm:pt modelId="{9B34C287-E808-46F3-BEA4-95BB8C5D25A3}" type="pres">
      <dgm:prSet presAssocID="{BC00DDC7-A777-4DED-B752-D9BECDE0926A}" presName="Description" presStyleLbl="revTx" presStyleIdx="1" presStyleCnt="6">
        <dgm:presLayoutVars>
          <dgm:bulletEnabled/>
        </dgm:presLayoutVars>
      </dgm:prSet>
      <dgm:spPr/>
    </dgm:pt>
    <dgm:pt modelId="{C87368B7-66C8-477C-9E21-12083B2A0E53}" type="pres">
      <dgm:prSet presAssocID="{A9F52F0A-B47E-43C5-B02C-AF95FD2061A2}" presName="sibTrans" presStyleLbl="sibTrans2D1" presStyleIdx="0" presStyleCnt="0"/>
      <dgm:spPr/>
    </dgm:pt>
    <dgm:pt modelId="{0989A7C1-E30D-4E2B-8283-1B7F59745536}" type="pres">
      <dgm:prSet presAssocID="{0699E934-74B3-406E-BBEB-CECB79A55748}" presName="Composite" presStyleCnt="0"/>
      <dgm:spPr/>
    </dgm:pt>
    <dgm:pt modelId="{0FF0BDEF-34CB-4A4D-A61D-6DD1BAC246C4}" type="pres">
      <dgm:prSet presAssocID="{0699E934-74B3-406E-BBEB-CECB79A55748}" presName="Picture"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l="28574" r="4923" b="-5"/>
          <a:stretch/>
        </a:blipFill>
      </dgm:spPr>
      <dgm:extLst>
        <a:ext uri="{E40237B7-FDA0-4F09-8148-C483321AD2D9}">
          <dgm14:cNvPr xmlns:dgm14="http://schemas.microsoft.com/office/drawing/2010/diagram" id="0" name="" descr="1"/>
        </a:ext>
      </dgm:extLst>
    </dgm:pt>
    <dgm:pt modelId="{979D83EC-B7BD-4A96-A924-AFF26CE99B12}" type="pres">
      <dgm:prSet presAssocID="{0699E934-74B3-406E-BBEB-CECB79A55748}" presName="Subtitle" presStyleLbl="revTx" presStyleIdx="2" presStyleCnt="6">
        <dgm:presLayoutVars>
          <dgm:chMax val="0"/>
          <dgm:bulletEnabled/>
        </dgm:presLayoutVars>
      </dgm:prSet>
      <dgm:spPr/>
    </dgm:pt>
    <dgm:pt modelId="{E06C0603-D98F-46FB-873B-128A76FE92FF}" type="pres">
      <dgm:prSet presAssocID="{0699E934-74B3-406E-BBEB-CECB79A55748}" presName="Description" presStyleLbl="revTx" presStyleIdx="3" presStyleCnt="6">
        <dgm:presLayoutVars>
          <dgm:bulletEnabled/>
        </dgm:presLayoutVars>
      </dgm:prSet>
      <dgm:spPr/>
    </dgm:pt>
    <dgm:pt modelId="{AD348C4C-FD0E-4418-A836-A2FAD6FD52FC}" type="pres">
      <dgm:prSet presAssocID="{87ED0A69-A93F-4876-9743-4CB0F4285488}" presName="sibTrans" presStyleLbl="sibTrans2D1" presStyleIdx="0" presStyleCnt="0"/>
      <dgm:spPr/>
    </dgm:pt>
    <dgm:pt modelId="{8A3704F5-E23D-40B3-AF79-57B6EE04BB7C}" type="pres">
      <dgm:prSet presAssocID="{0A6CE294-412B-442E-93F8-A0260E503157}" presName="Composite" presStyleCnt="0"/>
      <dgm:spPr/>
    </dgm:pt>
    <dgm:pt modelId="{2A67EB6E-CC19-4B30-AD28-C529767409FA}" type="pres">
      <dgm:prSet presAssocID="{0A6CE294-412B-442E-93F8-A0260E503157}" presName="Picture"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l="21229" r="22522" b="1"/>
          <a:stretch/>
        </a:blipFill>
      </dgm:spPr>
      <dgm:extLst>
        <a:ext uri="{E40237B7-FDA0-4F09-8148-C483321AD2D9}">
          <dgm14:cNvPr xmlns:dgm14="http://schemas.microsoft.com/office/drawing/2010/diagram" id="0" name="" descr="沼地に浮かぶ13匹のカメ。"/>
        </a:ext>
      </dgm:extLst>
    </dgm:pt>
    <dgm:pt modelId="{98201680-C129-459A-9EF9-5FCCFD0F4DEA}" type="pres">
      <dgm:prSet presAssocID="{0A6CE294-412B-442E-93F8-A0260E503157}" presName="Subtitle" presStyleLbl="revTx" presStyleIdx="4" presStyleCnt="6">
        <dgm:presLayoutVars>
          <dgm:chMax val="0"/>
          <dgm:bulletEnabled/>
        </dgm:presLayoutVars>
      </dgm:prSet>
      <dgm:spPr/>
    </dgm:pt>
    <dgm:pt modelId="{1B49B596-54AF-4084-A927-BFFA7EEF6E6A}" type="pres">
      <dgm:prSet presAssocID="{0A6CE294-412B-442E-93F8-A0260E503157}" presName="Description" presStyleLbl="revTx" presStyleIdx="5" presStyleCnt="6">
        <dgm:presLayoutVars>
          <dgm:bulletEnabled/>
        </dgm:presLayoutVars>
      </dgm:prSet>
      <dgm:spPr/>
    </dgm:pt>
  </dgm:ptLst>
  <dgm:cxnLst>
    <dgm:cxn modelId="{F0814D12-A2F9-4ED0-9ABD-715D6FAE33AC}" type="presOf" srcId="{AA05A0F3-D356-427A-BC77-66EC9007A3EE}" destId="{1B49B596-54AF-4084-A927-BFFA7EEF6E6A}" srcOrd="0" destOrd="0" presId="urn:microsoft.com/office/officeart/2024/3/layout/verticalVisualTextBlock1"/>
    <dgm:cxn modelId="{CFC70925-5BFB-4832-A4DE-2E4A212028DD}" type="presOf" srcId="{BC00DDC7-A777-4DED-B752-D9BECDE0926A}" destId="{356CDBBF-0208-4135-B4A0-B7CE88E06130}" srcOrd="0" destOrd="0" presId="urn:microsoft.com/office/officeart/2024/3/layout/verticalVisualTextBlock1"/>
    <dgm:cxn modelId="{F34B0826-59B2-4208-9007-7C2F15B881DF}" srcId="{DEEACCD1-7EBD-452B-A217-3D9CEA306612}" destId="{0A6CE294-412B-442E-93F8-A0260E503157}" srcOrd="2" destOrd="0" parTransId="{989537FC-847C-4A4F-B015-8F64378E284F}" sibTransId="{A1664A8F-47A7-471B-B895-C4A54F5DE523}"/>
    <dgm:cxn modelId="{FDC4182D-8ED6-4698-9CA3-C074656FFCA0}" srcId="{DEEACCD1-7EBD-452B-A217-3D9CEA306612}" destId="{BC00DDC7-A777-4DED-B752-D9BECDE0926A}" srcOrd="0" destOrd="0" parTransId="{9E5F9F4F-BDF0-40ED-9E22-BD3ECCEC68F1}" sibTransId="{A9F52F0A-B47E-43C5-B02C-AF95FD2061A2}"/>
    <dgm:cxn modelId="{CD2E6940-129F-4E37-900D-14F1264D248A}" type="presOf" srcId="{0A6CE294-412B-442E-93F8-A0260E503157}" destId="{98201680-C129-459A-9EF9-5FCCFD0F4DEA}" srcOrd="0" destOrd="0" presId="urn:microsoft.com/office/officeart/2024/3/layout/verticalVisualTextBlock1"/>
    <dgm:cxn modelId="{4A56445E-46C1-4AB1-8A59-F09F7181F5DA}" type="presOf" srcId="{0699E934-74B3-406E-BBEB-CECB79A55748}" destId="{979D83EC-B7BD-4A96-A924-AFF26CE99B12}" srcOrd="0" destOrd="0" presId="urn:microsoft.com/office/officeart/2024/3/layout/verticalVisualTextBlock1"/>
    <dgm:cxn modelId="{111D2469-9916-4D8C-9593-3D7034FCAC4C}" srcId="{0A6CE294-412B-442E-93F8-A0260E503157}" destId="{AA05A0F3-D356-427A-BC77-66EC9007A3EE}" srcOrd="0" destOrd="0" parTransId="{97664107-D39A-4CFE-85AC-7CFFAEE33104}" sibTransId="{493C80C0-3F82-4D28-A480-8D89C8EA27DE}"/>
    <dgm:cxn modelId="{61A9584E-AF9C-43A0-A521-E030A365E55F}" srcId="{0699E934-74B3-406E-BBEB-CECB79A55748}" destId="{8B7A1594-7155-446C-9D1B-9FB1FAE5213D}" srcOrd="0" destOrd="0" parTransId="{B335FCED-86BB-40E4-B0FE-64094DC50760}" sibTransId="{FD78078E-EDAB-4EA7-983A-47EE6E45B401}"/>
    <dgm:cxn modelId="{692EF27F-F6ED-4894-9EC0-C7F3710492B6}" srcId="{DEEACCD1-7EBD-452B-A217-3D9CEA306612}" destId="{0699E934-74B3-406E-BBEB-CECB79A55748}" srcOrd="1" destOrd="0" parTransId="{ED3AC754-1275-4649-9D0E-85B593E17B55}" sibTransId="{87ED0A69-A93F-4876-9743-4CB0F4285488}"/>
    <dgm:cxn modelId="{F030BAAE-87BE-46A1-9B15-FB15ADEEC975}" srcId="{BC00DDC7-A777-4DED-B752-D9BECDE0926A}" destId="{A5449496-9F9B-41DB-A918-A231E954FD9F}" srcOrd="0" destOrd="0" parTransId="{C2FD40C0-0803-4299-9E0A-2361F3427312}" sibTransId="{EFC03B96-827C-4A6B-BFB5-3785B814BA96}"/>
    <dgm:cxn modelId="{46A6F0BA-856A-4BC8-9B56-06FADDACC0C2}" type="presOf" srcId="{8B7A1594-7155-446C-9D1B-9FB1FAE5213D}" destId="{E06C0603-D98F-46FB-873B-128A76FE92FF}" srcOrd="0" destOrd="0" presId="urn:microsoft.com/office/officeart/2024/3/layout/verticalVisualTextBlock1"/>
    <dgm:cxn modelId="{BCBC77C4-E965-4A2B-AAB9-CE86C71FE3CF}" type="presOf" srcId="{A5449496-9F9B-41DB-A918-A231E954FD9F}" destId="{9B34C287-E808-46F3-BEA4-95BB8C5D25A3}" srcOrd="0" destOrd="0" presId="urn:microsoft.com/office/officeart/2024/3/layout/verticalVisualTextBlock1"/>
    <dgm:cxn modelId="{20D61FC8-B431-4BEA-B65E-AD660F644654}" type="presOf" srcId="{A9F52F0A-B47E-43C5-B02C-AF95FD2061A2}" destId="{C87368B7-66C8-477C-9E21-12083B2A0E53}" srcOrd="0" destOrd="0" presId="urn:microsoft.com/office/officeart/2024/3/layout/verticalVisualTextBlock1"/>
    <dgm:cxn modelId="{92FFB3F0-F09A-4358-AE4E-9C86505DDF64}" type="presOf" srcId="{DEEACCD1-7EBD-452B-A217-3D9CEA306612}" destId="{730FEC30-E44D-49A5-943E-B1560FB55572}" srcOrd="0" destOrd="0" presId="urn:microsoft.com/office/officeart/2024/3/layout/verticalVisualTextBlock1"/>
    <dgm:cxn modelId="{6E675CF9-AD6E-420C-9466-FD996CFAD9E6}" type="presOf" srcId="{87ED0A69-A93F-4876-9743-4CB0F4285488}" destId="{AD348C4C-FD0E-4418-A836-A2FAD6FD52FC}" srcOrd="0" destOrd="0" presId="urn:microsoft.com/office/officeart/2024/3/layout/verticalVisualTextBlock1"/>
    <dgm:cxn modelId="{2800238C-5253-4BBB-9943-991A27FE5A82}" type="presParOf" srcId="{730FEC30-E44D-49A5-943E-B1560FB55572}" destId="{58DCDC85-34D1-4155-BB1C-C0D85AC7AAAF}" srcOrd="0" destOrd="0" presId="urn:microsoft.com/office/officeart/2024/3/layout/verticalVisualTextBlock1"/>
    <dgm:cxn modelId="{7E35FC1A-D4D0-4A33-8392-15293AC0E011}" type="presParOf" srcId="{58DCDC85-34D1-4155-BB1C-C0D85AC7AAAF}" destId="{6A43B489-081A-4CBD-BFFC-F57CB5518875}" srcOrd="0" destOrd="0" presId="urn:microsoft.com/office/officeart/2024/3/layout/verticalVisualTextBlock1"/>
    <dgm:cxn modelId="{7CB5BE5A-9D53-4B57-ABE6-7ECC73642E98}" type="presParOf" srcId="{58DCDC85-34D1-4155-BB1C-C0D85AC7AAAF}" destId="{356CDBBF-0208-4135-B4A0-B7CE88E06130}" srcOrd="1" destOrd="0" presId="urn:microsoft.com/office/officeart/2024/3/layout/verticalVisualTextBlock1"/>
    <dgm:cxn modelId="{C36E79B5-D79D-4D0E-BF67-E29ADBE02F67}" type="presParOf" srcId="{58DCDC85-34D1-4155-BB1C-C0D85AC7AAAF}" destId="{9B34C287-E808-46F3-BEA4-95BB8C5D25A3}" srcOrd="2" destOrd="0" presId="urn:microsoft.com/office/officeart/2024/3/layout/verticalVisualTextBlock1"/>
    <dgm:cxn modelId="{AA760E2F-B88D-4412-9E36-C58C05980B61}" type="presParOf" srcId="{730FEC30-E44D-49A5-943E-B1560FB55572}" destId="{C87368B7-66C8-477C-9E21-12083B2A0E53}" srcOrd="1" destOrd="0" presId="urn:microsoft.com/office/officeart/2024/3/layout/verticalVisualTextBlock1"/>
    <dgm:cxn modelId="{27F271E6-E67C-4D49-A30E-305E585511CB}" type="presParOf" srcId="{730FEC30-E44D-49A5-943E-B1560FB55572}" destId="{0989A7C1-E30D-4E2B-8283-1B7F59745536}" srcOrd="2" destOrd="0" presId="urn:microsoft.com/office/officeart/2024/3/layout/verticalVisualTextBlock1"/>
    <dgm:cxn modelId="{0611BBB1-D2D3-4719-93CC-5E522EDDD927}" type="presParOf" srcId="{0989A7C1-E30D-4E2B-8283-1B7F59745536}" destId="{0FF0BDEF-34CB-4A4D-A61D-6DD1BAC246C4}" srcOrd="0" destOrd="0" presId="urn:microsoft.com/office/officeart/2024/3/layout/verticalVisualTextBlock1"/>
    <dgm:cxn modelId="{7A9FE994-D3A4-4511-80FB-5FBDF118FC6A}" type="presParOf" srcId="{0989A7C1-E30D-4E2B-8283-1B7F59745536}" destId="{979D83EC-B7BD-4A96-A924-AFF26CE99B12}" srcOrd="1" destOrd="0" presId="urn:microsoft.com/office/officeart/2024/3/layout/verticalVisualTextBlock1"/>
    <dgm:cxn modelId="{83D20129-FE7E-4E8D-A735-BE4A2BA3E428}" type="presParOf" srcId="{0989A7C1-E30D-4E2B-8283-1B7F59745536}" destId="{E06C0603-D98F-46FB-873B-128A76FE92FF}" srcOrd="2" destOrd="0" presId="urn:microsoft.com/office/officeart/2024/3/layout/verticalVisualTextBlock1"/>
    <dgm:cxn modelId="{1BC78A57-CE95-4BAE-BB03-3BF6DFC937E3}" type="presParOf" srcId="{730FEC30-E44D-49A5-943E-B1560FB55572}" destId="{AD348C4C-FD0E-4418-A836-A2FAD6FD52FC}" srcOrd="3" destOrd="0" presId="urn:microsoft.com/office/officeart/2024/3/layout/verticalVisualTextBlock1"/>
    <dgm:cxn modelId="{7E5E9686-C600-4CBC-88FF-F65D8BB37BB7}" type="presParOf" srcId="{730FEC30-E44D-49A5-943E-B1560FB55572}" destId="{8A3704F5-E23D-40B3-AF79-57B6EE04BB7C}" srcOrd="4" destOrd="0" presId="urn:microsoft.com/office/officeart/2024/3/layout/verticalVisualTextBlock1"/>
    <dgm:cxn modelId="{46000802-BD3A-4245-8D00-E89F6DFF66E1}" type="presParOf" srcId="{8A3704F5-E23D-40B3-AF79-57B6EE04BB7C}" destId="{2A67EB6E-CC19-4B30-AD28-C529767409FA}" srcOrd="0" destOrd="0" presId="urn:microsoft.com/office/officeart/2024/3/layout/verticalVisualTextBlock1"/>
    <dgm:cxn modelId="{065D4A8C-056F-40C8-AB75-44FA8C2C7F3F}" type="presParOf" srcId="{8A3704F5-E23D-40B3-AF79-57B6EE04BB7C}" destId="{98201680-C129-459A-9EF9-5FCCFD0F4DEA}" srcOrd="1" destOrd="0" presId="urn:microsoft.com/office/officeart/2024/3/layout/verticalVisualTextBlock1"/>
    <dgm:cxn modelId="{5AFD1893-A0A6-41DE-AB2A-A6843D4D23B4}" type="presParOf" srcId="{8A3704F5-E23D-40B3-AF79-57B6EE04BB7C}" destId="{1B49B596-54AF-4084-A927-BFFA7EEF6E6A}" srcOrd="2" destOrd="0" presId="urn:microsoft.com/office/officeart/2024/3/layout/verticalVisualTextBlock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D3F8C27-6A7E-40CE-A1E9-B19385764CEF}" type="doc">
      <dgm:prSet loTypeId="urn:microsoft.com/office/officeart/2024/3/layout/verticalVisualTextBlock1" loCatId="Picture" qsTypeId="urn:microsoft.com/office/officeart/2005/8/quickstyle/simple4" qsCatId="simple" csTypeId="urn:microsoft.com/office/officeart/2005/8/colors/accent0_3" csCatId="mainScheme" phldr="1"/>
      <dgm:spPr/>
      <dgm:t>
        <a:bodyPr/>
        <a:lstStyle/>
        <a:p>
          <a:endParaRPr kumimoji="1" lang="ja-JP" altLang="en-US"/>
        </a:p>
      </dgm:t>
    </dgm:pt>
    <dgm:pt modelId="{A620470F-A4F3-47CD-A0B2-C8C8500C4B09}">
      <dgm:prSet/>
      <dgm:spPr/>
      <dgm:t>
        <a:bodyPr/>
        <a:lstStyle/>
        <a:p>
          <a:pPr>
            <a:lnSpc>
              <a:spcPct val="100000"/>
            </a:lnSpc>
            <a:defRPr b="1"/>
          </a:pPr>
          <a:r>
            <a:rPr lang="ja-JP"/>
            <a:t>湖の伝説</a:t>
          </a:r>
        </a:p>
      </dgm:t>
    </dgm:pt>
    <dgm:pt modelId="{251AB1F2-BC61-46FA-9041-9F9100CB5093}" type="parTrans" cxnId="{1E4DC2C8-6483-4CB0-9647-4B058EEB6F5B}">
      <dgm:prSet/>
      <dgm:spPr/>
      <dgm:t>
        <a:bodyPr/>
        <a:lstStyle/>
        <a:p>
          <a:endParaRPr kumimoji="1" lang="ja-JP" altLang="en-US"/>
        </a:p>
      </dgm:t>
    </dgm:pt>
    <dgm:pt modelId="{DD1278AC-00A3-4F11-90E1-F4F2F8E290A5}" type="sibTrans" cxnId="{1E4DC2C8-6483-4CB0-9647-4B058EEB6F5B}">
      <dgm:prSet/>
      <dgm:spPr/>
      <dgm:t>
        <a:bodyPr/>
        <a:lstStyle/>
        <a:p>
          <a:pPr>
            <a:lnSpc>
              <a:spcPct val="100000"/>
            </a:lnSpc>
            <a:defRPr b="1"/>
          </a:pPr>
          <a:endParaRPr kumimoji="1" lang="ja-JP" altLang="en-US"/>
        </a:p>
      </dgm:t>
    </dgm:pt>
    <dgm:pt modelId="{70D2AA12-A813-419C-9B9A-B8EB727D4D73}">
      <dgm:prSet/>
      <dgm:spPr/>
      <dgm:t>
        <a:bodyPr/>
        <a:lstStyle/>
        <a:p>
          <a:pPr>
            <a:lnSpc>
              <a:spcPct val="100000"/>
            </a:lnSpc>
          </a:pPr>
          <a:r>
            <a:rPr lang="ja-JP"/>
            <a:t>多くの湖には、独自の伝説や神話が存在し、それが地域の文化を豊かにしています。</a:t>
          </a:r>
        </a:p>
      </dgm:t>
    </dgm:pt>
    <dgm:pt modelId="{42053F5E-A6FA-4C8D-9C6E-F251D898139E}" type="parTrans" cxnId="{72B40434-312F-4A73-8642-1C95705F3E34}">
      <dgm:prSet/>
      <dgm:spPr/>
      <dgm:t>
        <a:bodyPr/>
        <a:lstStyle/>
        <a:p>
          <a:endParaRPr kumimoji="1" lang="ja-JP" altLang="en-US"/>
        </a:p>
      </dgm:t>
    </dgm:pt>
    <dgm:pt modelId="{78F61E14-2AD6-4CFD-BB55-7B832B1601AD}" type="sibTrans" cxnId="{72B40434-312F-4A73-8642-1C95705F3E34}">
      <dgm:prSet/>
      <dgm:spPr/>
      <dgm:t>
        <a:bodyPr/>
        <a:lstStyle/>
        <a:p>
          <a:endParaRPr kumimoji="1" lang="ja-JP" altLang="en-US"/>
        </a:p>
      </dgm:t>
    </dgm:pt>
    <dgm:pt modelId="{CB9A74DD-2519-4719-903A-78584E9075AA}">
      <dgm:prSet/>
      <dgm:spPr/>
      <dgm:t>
        <a:bodyPr/>
        <a:lstStyle/>
        <a:p>
          <a:pPr>
            <a:lnSpc>
              <a:spcPct val="100000"/>
            </a:lnSpc>
            <a:defRPr b="1"/>
          </a:pPr>
          <a:r>
            <a:rPr lang="ja-JP"/>
            <a:t>文化への影響</a:t>
          </a:r>
        </a:p>
      </dgm:t>
    </dgm:pt>
    <dgm:pt modelId="{774FD42C-9D5A-414C-9554-4DAC2E9AF427}" type="parTrans" cxnId="{1E61AF88-8A87-4823-940A-E8972345CC5A}">
      <dgm:prSet/>
      <dgm:spPr/>
      <dgm:t>
        <a:bodyPr/>
        <a:lstStyle/>
        <a:p>
          <a:endParaRPr kumimoji="1" lang="ja-JP" altLang="en-US"/>
        </a:p>
      </dgm:t>
    </dgm:pt>
    <dgm:pt modelId="{5EA40925-031B-4BB0-B39A-B288699C0646}" type="sibTrans" cxnId="{1E61AF88-8A87-4823-940A-E8972345CC5A}">
      <dgm:prSet/>
      <dgm:spPr/>
      <dgm:t>
        <a:bodyPr/>
        <a:lstStyle/>
        <a:p>
          <a:pPr>
            <a:lnSpc>
              <a:spcPct val="100000"/>
            </a:lnSpc>
            <a:defRPr b="1"/>
          </a:pPr>
          <a:endParaRPr kumimoji="1" lang="ja-JP" altLang="en-US"/>
        </a:p>
      </dgm:t>
    </dgm:pt>
    <dgm:pt modelId="{1D1738CE-81F8-481E-BAEA-ECB317B29B72}">
      <dgm:prSet/>
      <dgm:spPr/>
      <dgm:t>
        <a:bodyPr/>
        <a:lstStyle/>
        <a:p>
          <a:pPr>
            <a:lnSpc>
              <a:spcPct val="100000"/>
            </a:lnSpc>
          </a:pPr>
          <a:r>
            <a:rPr lang="ja-JP"/>
            <a:t>湖にまつわる物語は、地域の文化や伝統に深く影響を与えています。</a:t>
          </a:r>
        </a:p>
      </dgm:t>
    </dgm:pt>
    <dgm:pt modelId="{D13F7DE0-4B5F-4E45-AD7F-F94B4F34AC70}" type="parTrans" cxnId="{809B6631-2C8F-48EC-9F46-7C2F9F5F7646}">
      <dgm:prSet/>
      <dgm:spPr/>
      <dgm:t>
        <a:bodyPr/>
        <a:lstStyle/>
        <a:p>
          <a:endParaRPr kumimoji="1" lang="ja-JP" altLang="en-US"/>
        </a:p>
      </dgm:t>
    </dgm:pt>
    <dgm:pt modelId="{F0620BC8-2F00-48DE-9D1F-5CB22F4435CF}" type="sibTrans" cxnId="{809B6631-2C8F-48EC-9F46-7C2F9F5F7646}">
      <dgm:prSet/>
      <dgm:spPr/>
      <dgm:t>
        <a:bodyPr/>
        <a:lstStyle/>
        <a:p>
          <a:endParaRPr kumimoji="1" lang="ja-JP" altLang="en-US"/>
        </a:p>
      </dgm:t>
    </dgm:pt>
    <dgm:pt modelId="{30D83272-5727-4F25-B52F-FE597C0C489D}">
      <dgm:prSet/>
      <dgm:spPr/>
      <dgm:t>
        <a:bodyPr/>
        <a:lstStyle/>
        <a:p>
          <a:pPr>
            <a:lnSpc>
              <a:spcPct val="100000"/>
            </a:lnSpc>
            <a:defRPr b="1"/>
          </a:pPr>
          <a:r>
            <a:rPr lang="ja-JP"/>
            <a:t>観光の魅力</a:t>
          </a:r>
        </a:p>
      </dgm:t>
    </dgm:pt>
    <dgm:pt modelId="{3E53DA99-2EF6-4E6C-9E39-CB47D0CA3EFC}" type="parTrans" cxnId="{179A0759-AF08-4BC8-B019-0F294A7B5EED}">
      <dgm:prSet/>
      <dgm:spPr/>
      <dgm:t>
        <a:bodyPr/>
        <a:lstStyle/>
        <a:p>
          <a:endParaRPr kumimoji="1" lang="ja-JP" altLang="en-US"/>
        </a:p>
      </dgm:t>
    </dgm:pt>
    <dgm:pt modelId="{753244C3-1E73-45F6-94B2-F259169B1626}" type="sibTrans" cxnId="{179A0759-AF08-4BC8-B019-0F294A7B5EED}">
      <dgm:prSet/>
      <dgm:spPr/>
      <dgm:t>
        <a:bodyPr/>
        <a:lstStyle/>
        <a:p>
          <a:endParaRPr kumimoji="1" lang="ja-JP" altLang="en-US"/>
        </a:p>
      </dgm:t>
    </dgm:pt>
    <dgm:pt modelId="{0283B5D6-8BA3-4FB5-91C1-FA217B15D074}">
      <dgm:prSet/>
      <dgm:spPr/>
      <dgm:t>
        <a:bodyPr/>
        <a:lstStyle/>
        <a:p>
          <a:pPr>
            <a:lnSpc>
              <a:spcPct val="100000"/>
            </a:lnSpc>
          </a:pPr>
          <a:r>
            <a:rPr lang="ja-JP"/>
            <a:t>湖の伝説は観光の魅力を引き立て、訪れる人々に興味を持たせます。</a:t>
          </a:r>
        </a:p>
      </dgm:t>
    </dgm:pt>
    <dgm:pt modelId="{9536D3E7-62FA-4592-AAC7-00AB661C2EDF}" type="parTrans" cxnId="{8793AC53-DAC3-4F60-88D3-4DFBB295FCF4}">
      <dgm:prSet/>
      <dgm:spPr/>
      <dgm:t>
        <a:bodyPr/>
        <a:lstStyle/>
        <a:p>
          <a:endParaRPr kumimoji="1" lang="ja-JP" altLang="en-US"/>
        </a:p>
      </dgm:t>
    </dgm:pt>
    <dgm:pt modelId="{37412FB1-224A-4B9C-A2FE-5C47DE86CBD1}" type="sibTrans" cxnId="{8793AC53-DAC3-4F60-88D3-4DFBB295FCF4}">
      <dgm:prSet/>
      <dgm:spPr/>
      <dgm:t>
        <a:bodyPr/>
        <a:lstStyle/>
        <a:p>
          <a:endParaRPr kumimoji="1" lang="ja-JP" altLang="en-US"/>
        </a:p>
      </dgm:t>
    </dgm:pt>
    <dgm:pt modelId="{F4A357E6-E16C-439A-8A8F-C5CE4450E628}" type="pres">
      <dgm:prSet presAssocID="{9D3F8C27-6A7E-40CE-A1E9-B19385764CEF}" presName="Root" presStyleCnt="0">
        <dgm:presLayoutVars>
          <dgm:dir/>
          <dgm:resizeHandles val="exact"/>
        </dgm:presLayoutVars>
      </dgm:prSet>
      <dgm:spPr/>
    </dgm:pt>
    <dgm:pt modelId="{D260B13A-2296-44F0-95CA-39384C3859BC}" type="pres">
      <dgm:prSet presAssocID="{A620470F-A4F3-47CD-A0B2-C8C8500C4B09}" presName="Composite" presStyleCnt="0"/>
      <dgm:spPr/>
    </dgm:pt>
    <dgm:pt modelId="{5153552E-DE26-4541-8234-5278B0483055}" type="pres">
      <dgm:prSet presAssocID="{A620470F-A4F3-47CD-A0B2-C8C8500C4B09}" presName="Picture"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l="16588" r="2912" b="-1"/>
          <a:stretch/>
        </a:blipFill>
      </dgm:spPr>
      <dgm:extLst>
        <a:ext uri="{E40237B7-FDA0-4F09-8148-C483321AD2D9}">
          <dgm14:cNvPr xmlns:dgm14="http://schemas.microsoft.com/office/drawing/2010/diagram" id="0" name="" descr="漆江に近づく"/>
        </a:ext>
      </dgm:extLst>
    </dgm:pt>
    <dgm:pt modelId="{AEA2F492-58E2-4733-B27D-885BCB0E90A8}" type="pres">
      <dgm:prSet presAssocID="{A620470F-A4F3-47CD-A0B2-C8C8500C4B09}" presName="Subtitle" presStyleLbl="revTx" presStyleIdx="0" presStyleCnt="6">
        <dgm:presLayoutVars>
          <dgm:chMax val="0"/>
          <dgm:bulletEnabled/>
        </dgm:presLayoutVars>
      </dgm:prSet>
      <dgm:spPr/>
    </dgm:pt>
    <dgm:pt modelId="{A66437CF-FACA-4843-B486-BE634E3177EE}" type="pres">
      <dgm:prSet presAssocID="{A620470F-A4F3-47CD-A0B2-C8C8500C4B09}" presName="Description" presStyleLbl="revTx" presStyleIdx="1" presStyleCnt="6">
        <dgm:presLayoutVars>
          <dgm:bulletEnabled/>
        </dgm:presLayoutVars>
      </dgm:prSet>
      <dgm:spPr/>
    </dgm:pt>
    <dgm:pt modelId="{789150A8-6A4C-4C05-AF84-7FBE768B0B19}" type="pres">
      <dgm:prSet presAssocID="{DD1278AC-00A3-4F11-90E1-F4F2F8E290A5}" presName="sibTrans" presStyleLbl="sibTrans2D1" presStyleIdx="0" presStyleCnt="0"/>
      <dgm:spPr/>
    </dgm:pt>
    <dgm:pt modelId="{F890E20B-7765-4684-A9D3-F655844879C5}" type="pres">
      <dgm:prSet presAssocID="{CB9A74DD-2519-4719-903A-78584E9075AA}" presName="Composite" presStyleCnt="0"/>
      <dgm:spPr/>
    </dgm:pt>
    <dgm:pt modelId="{C73A3CA2-08D1-4510-88C1-D7E04ACAFBD2}" type="pres">
      <dgm:prSet presAssocID="{CB9A74DD-2519-4719-903A-78584E9075AA}" presName="Picture"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r="33254" b="6"/>
          <a:stretch/>
        </a:blipFill>
      </dgm:spPr>
      <dgm:extLst>
        <a:ext uri="{E40237B7-FDA0-4F09-8148-C483321AD2D9}">
          <dgm14:cNvPr xmlns:dgm14="http://schemas.microsoft.com/office/drawing/2010/diagram" id="0" name="" descr="マスクとダラダマリガワキャンディ寺院の風景スリランカ"/>
        </a:ext>
      </dgm:extLst>
    </dgm:pt>
    <dgm:pt modelId="{D8A19CD1-8B0E-4078-8E39-8F792E3E7804}" type="pres">
      <dgm:prSet presAssocID="{CB9A74DD-2519-4719-903A-78584E9075AA}" presName="Subtitle" presStyleLbl="revTx" presStyleIdx="2" presStyleCnt="6">
        <dgm:presLayoutVars>
          <dgm:chMax val="0"/>
          <dgm:bulletEnabled/>
        </dgm:presLayoutVars>
      </dgm:prSet>
      <dgm:spPr/>
    </dgm:pt>
    <dgm:pt modelId="{19007905-CC1E-4136-B65F-E3C708C84A9C}" type="pres">
      <dgm:prSet presAssocID="{CB9A74DD-2519-4719-903A-78584E9075AA}" presName="Description" presStyleLbl="revTx" presStyleIdx="3" presStyleCnt="6">
        <dgm:presLayoutVars>
          <dgm:bulletEnabled/>
        </dgm:presLayoutVars>
      </dgm:prSet>
      <dgm:spPr/>
    </dgm:pt>
    <dgm:pt modelId="{B6995F7A-F35D-499D-A1B0-31AC9F2D25F6}" type="pres">
      <dgm:prSet presAssocID="{5EA40925-031B-4BB0-B39A-B288699C0646}" presName="sibTrans" presStyleLbl="sibTrans2D1" presStyleIdx="0" presStyleCnt="0"/>
      <dgm:spPr/>
    </dgm:pt>
    <dgm:pt modelId="{D17B674A-0375-42C7-B9F3-C469217FFD6D}" type="pres">
      <dgm:prSet presAssocID="{30D83272-5727-4F25-B52F-FE597C0C489D}" presName="Composite" presStyleCnt="0"/>
      <dgm:spPr/>
    </dgm:pt>
    <dgm:pt modelId="{22A4E76C-E3F1-4260-BE39-B6DFEB44F7A2}" type="pres">
      <dgm:prSet presAssocID="{30D83272-5727-4F25-B52F-FE597C0C489D}" presName="Picture"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l="7424" r="26073" b="-5"/>
          <a:stretch/>
        </a:blipFill>
      </dgm:spPr>
      <dgm:extLst>
        <a:ext uri="{E40237B7-FDA0-4F09-8148-C483321AD2D9}">
          <dgm14:cNvPr xmlns:dgm14="http://schemas.microsoft.com/office/drawing/2010/diagram" id="0" name="" descr="Camliyayla Mersinトルコ近くの川の海岸"/>
        </a:ext>
      </dgm:extLst>
    </dgm:pt>
    <dgm:pt modelId="{31721F26-82F8-4DB3-B779-8CC40F582E11}" type="pres">
      <dgm:prSet presAssocID="{30D83272-5727-4F25-B52F-FE597C0C489D}" presName="Subtitle" presStyleLbl="revTx" presStyleIdx="4" presStyleCnt="6">
        <dgm:presLayoutVars>
          <dgm:chMax val="0"/>
          <dgm:bulletEnabled/>
        </dgm:presLayoutVars>
      </dgm:prSet>
      <dgm:spPr/>
    </dgm:pt>
    <dgm:pt modelId="{FDFE585C-6F8A-4E86-84CC-1C68DF81AF87}" type="pres">
      <dgm:prSet presAssocID="{30D83272-5727-4F25-B52F-FE597C0C489D}" presName="Description" presStyleLbl="revTx" presStyleIdx="5" presStyleCnt="6">
        <dgm:presLayoutVars>
          <dgm:bulletEnabled/>
        </dgm:presLayoutVars>
      </dgm:prSet>
      <dgm:spPr/>
    </dgm:pt>
  </dgm:ptLst>
  <dgm:cxnLst>
    <dgm:cxn modelId="{A5966715-F151-436E-B5B5-F2AC1D6CAB45}" type="presOf" srcId="{0283B5D6-8BA3-4FB5-91C1-FA217B15D074}" destId="{FDFE585C-6F8A-4E86-84CC-1C68DF81AF87}" srcOrd="0" destOrd="0" presId="urn:microsoft.com/office/officeart/2024/3/layout/verticalVisualTextBlock1"/>
    <dgm:cxn modelId="{2F33672F-EB4F-4B83-9BA1-FEE64611B84A}" type="presOf" srcId="{1D1738CE-81F8-481E-BAEA-ECB317B29B72}" destId="{19007905-CC1E-4136-B65F-E3C708C84A9C}" srcOrd="0" destOrd="0" presId="urn:microsoft.com/office/officeart/2024/3/layout/verticalVisualTextBlock1"/>
    <dgm:cxn modelId="{809B6631-2C8F-48EC-9F46-7C2F9F5F7646}" srcId="{CB9A74DD-2519-4719-903A-78584E9075AA}" destId="{1D1738CE-81F8-481E-BAEA-ECB317B29B72}" srcOrd="0" destOrd="0" parTransId="{D13F7DE0-4B5F-4E45-AD7F-F94B4F34AC70}" sibTransId="{F0620BC8-2F00-48DE-9D1F-5CB22F4435CF}"/>
    <dgm:cxn modelId="{72B40434-312F-4A73-8642-1C95705F3E34}" srcId="{A620470F-A4F3-47CD-A0B2-C8C8500C4B09}" destId="{70D2AA12-A813-419C-9B9A-B8EB727D4D73}" srcOrd="0" destOrd="0" parTransId="{42053F5E-A6FA-4C8D-9C6E-F251D898139E}" sibTransId="{78F61E14-2AD6-4CFD-BB55-7B832B1601AD}"/>
    <dgm:cxn modelId="{190A6762-9E41-4227-8698-1E7DFAA63BF1}" type="presOf" srcId="{A620470F-A4F3-47CD-A0B2-C8C8500C4B09}" destId="{AEA2F492-58E2-4733-B27D-885BCB0E90A8}" srcOrd="0" destOrd="0" presId="urn:microsoft.com/office/officeart/2024/3/layout/verticalVisualTextBlock1"/>
    <dgm:cxn modelId="{8793AC53-DAC3-4F60-88D3-4DFBB295FCF4}" srcId="{30D83272-5727-4F25-B52F-FE597C0C489D}" destId="{0283B5D6-8BA3-4FB5-91C1-FA217B15D074}" srcOrd="0" destOrd="0" parTransId="{9536D3E7-62FA-4592-AAC7-00AB661C2EDF}" sibTransId="{37412FB1-224A-4B9C-A2FE-5C47DE86CBD1}"/>
    <dgm:cxn modelId="{179A0759-AF08-4BC8-B019-0F294A7B5EED}" srcId="{9D3F8C27-6A7E-40CE-A1E9-B19385764CEF}" destId="{30D83272-5727-4F25-B52F-FE597C0C489D}" srcOrd="2" destOrd="0" parTransId="{3E53DA99-2EF6-4E6C-9E39-CB47D0CA3EFC}" sibTransId="{753244C3-1E73-45F6-94B2-F259169B1626}"/>
    <dgm:cxn modelId="{1E61AF88-8A87-4823-940A-E8972345CC5A}" srcId="{9D3F8C27-6A7E-40CE-A1E9-B19385764CEF}" destId="{CB9A74DD-2519-4719-903A-78584E9075AA}" srcOrd="1" destOrd="0" parTransId="{774FD42C-9D5A-414C-9554-4DAC2E9AF427}" sibTransId="{5EA40925-031B-4BB0-B39A-B288699C0646}"/>
    <dgm:cxn modelId="{A550FE8E-750D-413C-98B2-0613D3F061BE}" type="presOf" srcId="{9D3F8C27-6A7E-40CE-A1E9-B19385764CEF}" destId="{F4A357E6-E16C-439A-8A8F-C5CE4450E628}" srcOrd="0" destOrd="0" presId="urn:microsoft.com/office/officeart/2024/3/layout/verticalVisualTextBlock1"/>
    <dgm:cxn modelId="{C00BB4BE-60BA-4915-B4D3-F24F0578973E}" type="presOf" srcId="{CB9A74DD-2519-4719-903A-78584E9075AA}" destId="{D8A19CD1-8B0E-4078-8E39-8F792E3E7804}" srcOrd="0" destOrd="0" presId="urn:microsoft.com/office/officeart/2024/3/layout/verticalVisualTextBlock1"/>
    <dgm:cxn modelId="{9FACD2C2-F993-40AD-A28A-E68D861EE375}" type="presOf" srcId="{70D2AA12-A813-419C-9B9A-B8EB727D4D73}" destId="{A66437CF-FACA-4843-B486-BE634E3177EE}" srcOrd="0" destOrd="0" presId="urn:microsoft.com/office/officeart/2024/3/layout/verticalVisualTextBlock1"/>
    <dgm:cxn modelId="{1E4DC2C8-6483-4CB0-9647-4B058EEB6F5B}" srcId="{9D3F8C27-6A7E-40CE-A1E9-B19385764CEF}" destId="{A620470F-A4F3-47CD-A0B2-C8C8500C4B09}" srcOrd="0" destOrd="0" parTransId="{251AB1F2-BC61-46FA-9041-9F9100CB5093}" sibTransId="{DD1278AC-00A3-4F11-90E1-F4F2F8E290A5}"/>
    <dgm:cxn modelId="{5C09CDCD-BE4E-4D39-AD04-D107C59BBF5F}" type="presOf" srcId="{5EA40925-031B-4BB0-B39A-B288699C0646}" destId="{B6995F7A-F35D-499D-A1B0-31AC9F2D25F6}" srcOrd="0" destOrd="0" presId="urn:microsoft.com/office/officeart/2024/3/layout/verticalVisualTextBlock1"/>
    <dgm:cxn modelId="{A0D226DF-5AD2-455D-B1B7-1634C521B0D4}" type="presOf" srcId="{DD1278AC-00A3-4F11-90E1-F4F2F8E290A5}" destId="{789150A8-6A4C-4C05-AF84-7FBE768B0B19}" srcOrd="0" destOrd="0" presId="urn:microsoft.com/office/officeart/2024/3/layout/verticalVisualTextBlock1"/>
    <dgm:cxn modelId="{73BE8EF2-01E6-4EBE-A885-43DEC91A8C9D}" type="presOf" srcId="{30D83272-5727-4F25-B52F-FE597C0C489D}" destId="{31721F26-82F8-4DB3-B779-8CC40F582E11}" srcOrd="0" destOrd="0" presId="urn:microsoft.com/office/officeart/2024/3/layout/verticalVisualTextBlock1"/>
    <dgm:cxn modelId="{7C2D33CD-D692-498C-A828-E551E79D29C7}" type="presParOf" srcId="{F4A357E6-E16C-439A-8A8F-C5CE4450E628}" destId="{D260B13A-2296-44F0-95CA-39384C3859BC}" srcOrd="0" destOrd="0" presId="urn:microsoft.com/office/officeart/2024/3/layout/verticalVisualTextBlock1"/>
    <dgm:cxn modelId="{D65371AF-A10C-4F6B-908E-9233EC2D14F9}" type="presParOf" srcId="{D260B13A-2296-44F0-95CA-39384C3859BC}" destId="{5153552E-DE26-4541-8234-5278B0483055}" srcOrd="0" destOrd="0" presId="urn:microsoft.com/office/officeart/2024/3/layout/verticalVisualTextBlock1"/>
    <dgm:cxn modelId="{C96DC6EB-EBF4-40B1-9A17-178A81775D6A}" type="presParOf" srcId="{D260B13A-2296-44F0-95CA-39384C3859BC}" destId="{AEA2F492-58E2-4733-B27D-885BCB0E90A8}" srcOrd="1" destOrd="0" presId="urn:microsoft.com/office/officeart/2024/3/layout/verticalVisualTextBlock1"/>
    <dgm:cxn modelId="{C8AD25FE-0B87-434B-99A9-A4527FF7B780}" type="presParOf" srcId="{D260B13A-2296-44F0-95CA-39384C3859BC}" destId="{A66437CF-FACA-4843-B486-BE634E3177EE}" srcOrd="2" destOrd="0" presId="urn:microsoft.com/office/officeart/2024/3/layout/verticalVisualTextBlock1"/>
    <dgm:cxn modelId="{6A232C87-C9F8-4245-B40A-09AAA92D2155}" type="presParOf" srcId="{F4A357E6-E16C-439A-8A8F-C5CE4450E628}" destId="{789150A8-6A4C-4C05-AF84-7FBE768B0B19}" srcOrd="1" destOrd="0" presId="urn:microsoft.com/office/officeart/2024/3/layout/verticalVisualTextBlock1"/>
    <dgm:cxn modelId="{963D52DE-EDDF-4CB5-81DC-704BC988F266}" type="presParOf" srcId="{F4A357E6-E16C-439A-8A8F-C5CE4450E628}" destId="{F890E20B-7765-4684-A9D3-F655844879C5}" srcOrd="2" destOrd="0" presId="urn:microsoft.com/office/officeart/2024/3/layout/verticalVisualTextBlock1"/>
    <dgm:cxn modelId="{0B3B8525-32C0-481F-BBD1-6AC34C2BFC5F}" type="presParOf" srcId="{F890E20B-7765-4684-A9D3-F655844879C5}" destId="{C73A3CA2-08D1-4510-88C1-D7E04ACAFBD2}" srcOrd="0" destOrd="0" presId="urn:microsoft.com/office/officeart/2024/3/layout/verticalVisualTextBlock1"/>
    <dgm:cxn modelId="{667DA391-98C5-4103-A33E-2F94CE3C9521}" type="presParOf" srcId="{F890E20B-7765-4684-A9D3-F655844879C5}" destId="{D8A19CD1-8B0E-4078-8E39-8F792E3E7804}" srcOrd="1" destOrd="0" presId="urn:microsoft.com/office/officeart/2024/3/layout/verticalVisualTextBlock1"/>
    <dgm:cxn modelId="{D131DE0D-0FE4-4CA1-8B9D-3CEB9CCD5440}" type="presParOf" srcId="{F890E20B-7765-4684-A9D3-F655844879C5}" destId="{19007905-CC1E-4136-B65F-E3C708C84A9C}" srcOrd="2" destOrd="0" presId="urn:microsoft.com/office/officeart/2024/3/layout/verticalVisualTextBlock1"/>
    <dgm:cxn modelId="{F4AA6C44-8348-4627-993A-974DB525B615}" type="presParOf" srcId="{F4A357E6-E16C-439A-8A8F-C5CE4450E628}" destId="{B6995F7A-F35D-499D-A1B0-31AC9F2D25F6}" srcOrd="3" destOrd="0" presId="urn:microsoft.com/office/officeart/2024/3/layout/verticalVisualTextBlock1"/>
    <dgm:cxn modelId="{58DCD362-746B-466F-BFD4-8B4D1FC14174}" type="presParOf" srcId="{F4A357E6-E16C-439A-8A8F-C5CE4450E628}" destId="{D17B674A-0375-42C7-B9F3-C469217FFD6D}" srcOrd="4" destOrd="0" presId="urn:microsoft.com/office/officeart/2024/3/layout/verticalVisualTextBlock1"/>
    <dgm:cxn modelId="{378058E2-C3C8-460D-B880-190D410A2C35}" type="presParOf" srcId="{D17B674A-0375-42C7-B9F3-C469217FFD6D}" destId="{22A4E76C-E3F1-4260-BE39-B6DFEB44F7A2}" srcOrd="0" destOrd="0" presId="urn:microsoft.com/office/officeart/2024/3/layout/verticalVisualTextBlock1"/>
    <dgm:cxn modelId="{351A0132-BDE3-4F5A-B08D-F62A4014A7C3}" type="presParOf" srcId="{D17B674A-0375-42C7-B9F3-C469217FFD6D}" destId="{31721F26-82F8-4DB3-B779-8CC40F582E11}" srcOrd="1" destOrd="0" presId="urn:microsoft.com/office/officeart/2024/3/layout/verticalVisualTextBlock1"/>
    <dgm:cxn modelId="{8C7D0F1D-ABE6-4EFD-9479-A80F00AE3787}" type="presParOf" srcId="{D17B674A-0375-42C7-B9F3-C469217FFD6D}" destId="{FDFE585C-6F8A-4E86-84CC-1C68DF81AF87}" srcOrd="2" destOrd="0" presId="urn:microsoft.com/office/officeart/2024/3/layout/verticalVisualTextBlock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D6ED07F-FDE5-4099-83C5-BE7E74355FB1}" type="doc">
      <dgm:prSet loTypeId="urn:microsoft.com/office/officeart/2024/3/layout/hArchList1" loCatId="List" qsTypeId="urn:microsoft.com/office/officeart/2005/8/quickstyle/simple1" qsCatId="simple" csTypeId="urn:microsoft.com/office/officeart/2005/8/colors/accent1_2" csCatId="accent1" phldr="1"/>
      <dgm:spPr/>
      <dgm:t>
        <a:bodyPr/>
        <a:lstStyle/>
        <a:p>
          <a:endParaRPr lang="en-US"/>
        </a:p>
      </dgm:t>
    </dgm:pt>
    <dgm:pt modelId="{85F13029-E1AA-4AA3-A00C-E3ECCA076796}">
      <dgm:prSet/>
      <dgm:spPr/>
      <dgm:t>
        <a:bodyPr/>
        <a:lstStyle/>
        <a:p>
          <a:pPr>
            <a:lnSpc>
              <a:spcPct val="100000"/>
            </a:lnSpc>
            <a:defRPr b="1"/>
          </a:pPr>
          <a:r>
            <a:rPr lang="ja-JP"/>
            <a:t>湖の重要性</a:t>
          </a:r>
          <a:endParaRPr lang="en-US"/>
        </a:p>
      </dgm:t>
    </dgm:pt>
    <dgm:pt modelId="{A4CE2E2F-274D-4B47-80E7-B6258B28E7B6}" type="parTrans" cxnId="{B79C3C84-6DCE-4196-8C0D-844CE2914253}">
      <dgm:prSet/>
      <dgm:spPr/>
      <dgm:t>
        <a:bodyPr/>
        <a:lstStyle/>
        <a:p>
          <a:endParaRPr lang="en-US"/>
        </a:p>
      </dgm:t>
    </dgm:pt>
    <dgm:pt modelId="{7A99BA78-8AA7-4C79-A5BC-BC5621B75090}" type="sibTrans" cxnId="{B79C3C84-6DCE-4196-8C0D-844CE2914253}">
      <dgm:prSet/>
      <dgm:spPr/>
      <dgm:t>
        <a:bodyPr/>
        <a:lstStyle/>
        <a:p>
          <a:pPr>
            <a:lnSpc>
              <a:spcPct val="100000"/>
            </a:lnSpc>
            <a:defRPr b="1"/>
          </a:pPr>
          <a:endParaRPr lang="en-US"/>
        </a:p>
      </dgm:t>
    </dgm:pt>
    <dgm:pt modelId="{7BD1A90D-F792-4D58-8325-F633ACA75E4D}">
      <dgm:prSet/>
      <dgm:spPr/>
      <dgm:t>
        <a:bodyPr/>
        <a:lstStyle/>
        <a:p>
          <a:pPr>
            <a:lnSpc>
              <a:spcPct val="100000"/>
            </a:lnSpc>
          </a:pPr>
          <a:r>
            <a:rPr lang="ja-JP"/>
            <a:t>日本の湖は、生物多様性の重要な生息地であり、さまざまな生態系を支えています。</a:t>
          </a:r>
          <a:endParaRPr lang="en-US"/>
        </a:p>
      </dgm:t>
    </dgm:pt>
    <dgm:pt modelId="{F4F376D7-4045-48DB-A22F-8B69967AD59D}" type="parTrans" cxnId="{F69EF05A-615C-45D9-B330-9D070F3B2AED}">
      <dgm:prSet/>
      <dgm:spPr/>
      <dgm:t>
        <a:bodyPr/>
        <a:lstStyle/>
        <a:p>
          <a:endParaRPr lang="en-US"/>
        </a:p>
      </dgm:t>
    </dgm:pt>
    <dgm:pt modelId="{9F11C11A-D8E9-4795-95A0-8B7A1C48A5C0}" type="sibTrans" cxnId="{F69EF05A-615C-45D9-B330-9D070F3B2AED}">
      <dgm:prSet/>
      <dgm:spPr/>
      <dgm:t>
        <a:bodyPr/>
        <a:lstStyle/>
        <a:p>
          <a:endParaRPr lang="en-US"/>
        </a:p>
      </dgm:t>
    </dgm:pt>
    <dgm:pt modelId="{52012D87-FB63-43D1-9973-432F0EF229CE}">
      <dgm:prSet/>
      <dgm:spPr/>
      <dgm:t>
        <a:bodyPr/>
        <a:lstStyle/>
        <a:p>
          <a:pPr>
            <a:lnSpc>
              <a:spcPct val="100000"/>
            </a:lnSpc>
            <a:defRPr b="1"/>
          </a:pPr>
          <a:r>
            <a:rPr lang="ja-JP"/>
            <a:t>文化的価値</a:t>
          </a:r>
          <a:endParaRPr lang="en-US"/>
        </a:p>
      </dgm:t>
    </dgm:pt>
    <dgm:pt modelId="{91CEDA43-C526-4357-A95C-F126F625C943}" type="parTrans" cxnId="{6F61DA9B-48D8-46F8-B9A6-CE6E96276D9A}">
      <dgm:prSet/>
      <dgm:spPr/>
      <dgm:t>
        <a:bodyPr/>
        <a:lstStyle/>
        <a:p>
          <a:endParaRPr lang="en-US"/>
        </a:p>
      </dgm:t>
    </dgm:pt>
    <dgm:pt modelId="{E72D9D3B-9EB4-4E5A-BA7A-90200E9D297F}" type="sibTrans" cxnId="{6F61DA9B-48D8-46F8-B9A6-CE6E96276D9A}">
      <dgm:prSet/>
      <dgm:spPr/>
      <dgm:t>
        <a:bodyPr/>
        <a:lstStyle/>
        <a:p>
          <a:pPr>
            <a:lnSpc>
              <a:spcPct val="100000"/>
            </a:lnSpc>
            <a:defRPr b="1"/>
          </a:pPr>
          <a:endParaRPr lang="en-US"/>
        </a:p>
      </dgm:t>
    </dgm:pt>
    <dgm:pt modelId="{5BD03316-7E5E-4E7F-85A3-F7A25AD7E66D}">
      <dgm:prSet/>
      <dgm:spPr/>
      <dgm:t>
        <a:bodyPr/>
        <a:lstStyle/>
        <a:p>
          <a:pPr>
            <a:lnSpc>
              <a:spcPct val="100000"/>
            </a:lnSpc>
          </a:pPr>
          <a:r>
            <a:rPr lang="ja-JP"/>
            <a:t>日本の湖は文化的にも重要で、観光やレクリエーション、伝統的な行事が行われる場所です。</a:t>
          </a:r>
          <a:endParaRPr lang="en-US"/>
        </a:p>
      </dgm:t>
    </dgm:pt>
    <dgm:pt modelId="{248D2BED-332A-4EDF-A125-B9F35C6511BA}" type="parTrans" cxnId="{F53A5FFB-3AE6-4908-9840-238380521601}">
      <dgm:prSet/>
      <dgm:spPr/>
      <dgm:t>
        <a:bodyPr/>
        <a:lstStyle/>
        <a:p>
          <a:endParaRPr lang="en-US"/>
        </a:p>
      </dgm:t>
    </dgm:pt>
    <dgm:pt modelId="{A417EE87-DA9A-4E71-9B42-74C955578E4A}" type="sibTrans" cxnId="{F53A5FFB-3AE6-4908-9840-238380521601}">
      <dgm:prSet/>
      <dgm:spPr/>
      <dgm:t>
        <a:bodyPr/>
        <a:lstStyle/>
        <a:p>
          <a:endParaRPr lang="en-US"/>
        </a:p>
      </dgm:t>
    </dgm:pt>
    <dgm:pt modelId="{6209F9AD-5FA5-4D44-B124-B7D1BC6EFD5C}">
      <dgm:prSet/>
      <dgm:spPr/>
      <dgm:t>
        <a:bodyPr/>
        <a:lstStyle/>
        <a:p>
          <a:pPr>
            <a:lnSpc>
              <a:spcPct val="100000"/>
            </a:lnSpc>
            <a:defRPr b="1"/>
          </a:pPr>
          <a:r>
            <a:rPr lang="ja-JP"/>
            <a:t>保護活動の重要性</a:t>
          </a:r>
          <a:endParaRPr lang="en-US"/>
        </a:p>
      </dgm:t>
    </dgm:pt>
    <dgm:pt modelId="{817EAA7D-3411-492D-851C-0B8A5F8C6BE3}" type="parTrans" cxnId="{BD923219-A2CB-4BD7-9756-3BB890E0754D}">
      <dgm:prSet/>
      <dgm:spPr/>
      <dgm:t>
        <a:bodyPr/>
        <a:lstStyle/>
        <a:p>
          <a:endParaRPr lang="en-US"/>
        </a:p>
      </dgm:t>
    </dgm:pt>
    <dgm:pt modelId="{C0851E5E-9D0B-47D2-B230-24433818E53A}" type="sibTrans" cxnId="{BD923219-A2CB-4BD7-9756-3BB890E0754D}">
      <dgm:prSet/>
      <dgm:spPr/>
      <dgm:t>
        <a:bodyPr/>
        <a:lstStyle/>
        <a:p>
          <a:endParaRPr lang="en-US"/>
        </a:p>
      </dgm:t>
    </dgm:pt>
    <dgm:pt modelId="{1B9016F1-0758-443A-AE20-DCEEF445A4B2}">
      <dgm:prSet/>
      <dgm:spPr/>
      <dgm:t>
        <a:bodyPr/>
        <a:lstStyle/>
        <a:p>
          <a:pPr>
            <a:lnSpc>
              <a:spcPct val="100000"/>
            </a:lnSpc>
          </a:pPr>
          <a:r>
            <a:rPr lang="ja-JP"/>
            <a:t>湖の生態系を保護するための取り組みが必要であり、持続可能な未来を築くために重要です。</a:t>
          </a:r>
          <a:endParaRPr lang="en-US"/>
        </a:p>
      </dgm:t>
    </dgm:pt>
    <dgm:pt modelId="{07B7C48F-706F-4AAB-828C-FD107D679411}" type="parTrans" cxnId="{3EF2F830-8AC7-40D4-8AD6-690417A7998E}">
      <dgm:prSet/>
      <dgm:spPr/>
      <dgm:t>
        <a:bodyPr/>
        <a:lstStyle/>
        <a:p>
          <a:endParaRPr lang="en-US"/>
        </a:p>
      </dgm:t>
    </dgm:pt>
    <dgm:pt modelId="{7C54B641-6795-4383-95C9-C3C69DD2FF29}" type="sibTrans" cxnId="{3EF2F830-8AC7-40D4-8AD6-690417A7998E}">
      <dgm:prSet/>
      <dgm:spPr/>
      <dgm:t>
        <a:bodyPr/>
        <a:lstStyle/>
        <a:p>
          <a:endParaRPr lang="en-US"/>
        </a:p>
      </dgm:t>
    </dgm:pt>
    <dgm:pt modelId="{B38DE569-576E-47B5-A38F-20E64A00F285}" type="pres">
      <dgm:prSet presAssocID="{9D6ED07F-FDE5-4099-83C5-BE7E74355FB1}" presName="Name0" presStyleCnt="0">
        <dgm:presLayoutVars>
          <dgm:dir/>
          <dgm:resizeHandles val="exact"/>
        </dgm:presLayoutVars>
      </dgm:prSet>
      <dgm:spPr/>
    </dgm:pt>
    <dgm:pt modelId="{2D380D4A-DD04-4EFE-B53B-BDEDB7C5B75E}" type="pres">
      <dgm:prSet presAssocID="{85F13029-E1AA-4AA3-A00C-E3ECCA076796}" presName="compNode" presStyleCnt="0"/>
      <dgm:spPr/>
    </dgm:pt>
    <dgm:pt modelId="{DBEE8C94-F669-429B-8410-3F6E9EFE6304}" type="pres">
      <dgm:prSet presAssocID="{85F13029-E1AA-4AA3-A00C-E3ECCA076796}" presName="pictRect" presStyleLbl="revTx" presStyleIdx="0" presStyleCnt="6">
        <dgm:presLayoutVars>
          <dgm:chMax val="0"/>
          <dgm:bulletEnabled/>
        </dgm:presLayoutVars>
      </dgm:prSet>
      <dgm:spPr/>
    </dgm:pt>
    <dgm:pt modelId="{622BF440-49B0-4130-9374-C160D9D0B1EE}" type="pres">
      <dgm:prSet presAssocID="{85F13029-E1AA-4AA3-A00C-E3ECCA076796}" presName="textRect" presStyleLbl="revTx" presStyleIdx="1" presStyleCnt="6">
        <dgm:presLayoutVars>
          <dgm:bulletEnabled/>
        </dgm:presLayoutVars>
      </dgm:prSet>
      <dgm:spPr/>
    </dgm:pt>
    <dgm:pt modelId="{4149D6BB-033F-420A-AE06-3EE6E9202CAD}" type="pres">
      <dgm:prSet presAssocID="{7A99BA78-8AA7-4C79-A5BC-BC5621B75090}" presName="sibTrans" presStyleLbl="sibTrans2D1" presStyleIdx="0" presStyleCnt="0"/>
      <dgm:spPr/>
    </dgm:pt>
    <dgm:pt modelId="{FE16FA6C-B81E-4E6F-8175-09A14C7CD3B2}" type="pres">
      <dgm:prSet presAssocID="{52012D87-FB63-43D1-9973-432F0EF229CE}" presName="compNode" presStyleCnt="0"/>
      <dgm:spPr/>
    </dgm:pt>
    <dgm:pt modelId="{55C8229E-AE6A-447F-89DE-A06967FDF6DB}" type="pres">
      <dgm:prSet presAssocID="{52012D87-FB63-43D1-9973-432F0EF229CE}" presName="pictRect" presStyleLbl="revTx" presStyleIdx="2" presStyleCnt="6">
        <dgm:presLayoutVars>
          <dgm:chMax val="0"/>
          <dgm:bulletEnabled/>
        </dgm:presLayoutVars>
      </dgm:prSet>
      <dgm:spPr/>
    </dgm:pt>
    <dgm:pt modelId="{4727702A-2AA0-4D13-BF37-E4F179ADCCD3}" type="pres">
      <dgm:prSet presAssocID="{52012D87-FB63-43D1-9973-432F0EF229CE}" presName="textRect" presStyleLbl="revTx" presStyleIdx="3" presStyleCnt="6">
        <dgm:presLayoutVars>
          <dgm:bulletEnabled/>
        </dgm:presLayoutVars>
      </dgm:prSet>
      <dgm:spPr/>
    </dgm:pt>
    <dgm:pt modelId="{96297B32-332E-4578-8CD0-696BA160A155}" type="pres">
      <dgm:prSet presAssocID="{E72D9D3B-9EB4-4E5A-BA7A-90200E9D297F}" presName="sibTrans" presStyleLbl="sibTrans2D1" presStyleIdx="0" presStyleCnt="0"/>
      <dgm:spPr/>
    </dgm:pt>
    <dgm:pt modelId="{151463EC-3BFD-4A2B-9ADB-3C02C859802F}" type="pres">
      <dgm:prSet presAssocID="{6209F9AD-5FA5-4D44-B124-B7D1BC6EFD5C}" presName="compNode" presStyleCnt="0"/>
      <dgm:spPr/>
    </dgm:pt>
    <dgm:pt modelId="{B8C7E4D6-623E-47DF-9EF7-7A406B9EC1AA}" type="pres">
      <dgm:prSet presAssocID="{6209F9AD-5FA5-4D44-B124-B7D1BC6EFD5C}" presName="pictRect" presStyleLbl="revTx" presStyleIdx="4" presStyleCnt="6">
        <dgm:presLayoutVars>
          <dgm:chMax val="0"/>
          <dgm:bulletEnabled/>
        </dgm:presLayoutVars>
      </dgm:prSet>
      <dgm:spPr/>
    </dgm:pt>
    <dgm:pt modelId="{63C7002F-ED67-4D52-8F00-CA51923FFF69}" type="pres">
      <dgm:prSet presAssocID="{6209F9AD-5FA5-4D44-B124-B7D1BC6EFD5C}" presName="textRect" presStyleLbl="revTx" presStyleIdx="5" presStyleCnt="6">
        <dgm:presLayoutVars>
          <dgm:bulletEnabled/>
        </dgm:presLayoutVars>
      </dgm:prSet>
      <dgm:spPr/>
    </dgm:pt>
  </dgm:ptLst>
  <dgm:cxnLst>
    <dgm:cxn modelId="{AAE3D002-B026-4465-A06F-BFCE4D71DD45}" type="presOf" srcId="{52012D87-FB63-43D1-9973-432F0EF229CE}" destId="{55C8229E-AE6A-447F-89DE-A06967FDF6DB}" srcOrd="0" destOrd="0" presId="urn:microsoft.com/office/officeart/2024/3/layout/hArchList1"/>
    <dgm:cxn modelId="{BD923219-A2CB-4BD7-9756-3BB890E0754D}" srcId="{9D6ED07F-FDE5-4099-83C5-BE7E74355FB1}" destId="{6209F9AD-5FA5-4D44-B124-B7D1BC6EFD5C}" srcOrd="2" destOrd="0" parTransId="{817EAA7D-3411-492D-851C-0B8A5F8C6BE3}" sibTransId="{C0851E5E-9D0B-47D2-B230-24433818E53A}"/>
    <dgm:cxn modelId="{3EF2F830-8AC7-40D4-8AD6-690417A7998E}" srcId="{6209F9AD-5FA5-4D44-B124-B7D1BC6EFD5C}" destId="{1B9016F1-0758-443A-AE20-DCEEF445A4B2}" srcOrd="0" destOrd="0" parTransId="{07B7C48F-706F-4AAB-828C-FD107D679411}" sibTransId="{7C54B641-6795-4383-95C9-C3C69DD2FF29}"/>
    <dgm:cxn modelId="{18B7F45E-D2EE-42B1-8645-FAC4BB5740E9}" type="presOf" srcId="{85F13029-E1AA-4AA3-A00C-E3ECCA076796}" destId="{DBEE8C94-F669-429B-8410-3F6E9EFE6304}" srcOrd="0" destOrd="0" presId="urn:microsoft.com/office/officeart/2024/3/layout/hArchList1"/>
    <dgm:cxn modelId="{015DC24A-FB13-4C85-9401-E6ED30570A99}" type="presOf" srcId="{6209F9AD-5FA5-4D44-B124-B7D1BC6EFD5C}" destId="{B8C7E4D6-623E-47DF-9EF7-7A406B9EC1AA}" srcOrd="0" destOrd="0" presId="urn:microsoft.com/office/officeart/2024/3/layout/hArchList1"/>
    <dgm:cxn modelId="{67183973-E127-4178-ACE3-743BBCB1B88B}" type="presOf" srcId="{7BD1A90D-F792-4D58-8325-F633ACA75E4D}" destId="{622BF440-49B0-4130-9374-C160D9D0B1EE}" srcOrd="0" destOrd="0" presId="urn:microsoft.com/office/officeart/2024/3/layout/hArchList1"/>
    <dgm:cxn modelId="{F69EF05A-615C-45D9-B330-9D070F3B2AED}" srcId="{85F13029-E1AA-4AA3-A00C-E3ECCA076796}" destId="{7BD1A90D-F792-4D58-8325-F633ACA75E4D}" srcOrd="0" destOrd="0" parTransId="{F4F376D7-4045-48DB-A22F-8B69967AD59D}" sibTransId="{9F11C11A-D8E9-4795-95A0-8B7A1C48A5C0}"/>
    <dgm:cxn modelId="{B79C3C84-6DCE-4196-8C0D-844CE2914253}" srcId="{9D6ED07F-FDE5-4099-83C5-BE7E74355FB1}" destId="{85F13029-E1AA-4AA3-A00C-E3ECCA076796}" srcOrd="0" destOrd="0" parTransId="{A4CE2E2F-274D-4B47-80E7-B6258B28E7B6}" sibTransId="{7A99BA78-8AA7-4C79-A5BC-BC5621B75090}"/>
    <dgm:cxn modelId="{6F61DA9B-48D8-46F8-B9A6-CE6E96276D9A}" srcId="{9D6ED07F-FDE5-4099-83C5-BE7E74355FB1}" destId="{52012D87-FB63-43D1-9973-432F0EF229CE}" srcOrd="1" destOrd="0" parTransId="{91CEDA43-C526-4357-A95C-F126F625C943}" sibTransId="{E72D9D3B-9EB4-4E5A-BA7A-90200E9D297F}"/>
    <dgm:cxn modelId="{339096AA-2973-49E5-9C99-0E157391BCED}" type="presOf" srcId="{7A99BA78-8AA7-4C79-A5BC-BC5621B75090}" destId="{4149D6BB-033F-420A-AE06-3EE6E9202CAD}" srcOrd="0" destOrd="0" presId="urn:microsoft.com/office/officeart/2024/3/layout/hArchList1"/>
    <dgm:cxn modelId="{CA93FEAC-4CDB-49BC-BCD6-C7A03189A372}" type="presOf" srcId="{9D6ED07F-FDE5-4099-83C5-BE7E74355FB1}" destId="{B38DE569-576E-47B5-A38F-20E64A00F285}" srcOrd="0" destOrd="0" presId="urn:microsoft.com/office/officeart/2024/3/layout/hArchList1"/>
    <dgm:cxn modelId="{340E2DB1-69DC-4111-A978-180551301AF7}" type="presOf" srcId="{1B9016F1-0758-443A-AE20-DCEEF445A4B2}" destId="{63C7002F-ED67-4D52-8F00-CA51923FFF69}" srcOrd="0" destOrd="0" presId="urn:microsoft.com/office/officeart/2024/3/layout/hArchList1"/>
    <dgm:cxn modelId="{11A2DDDD-2DF7-4CA2-B0A0-7383AAAF6024}" type="presOf" srcId="{5BD03316-7E5E-4E7F-85A3-F7A25AD7E66D}" destId="{4727702A-2AA0-4D13-BF37-E4F179ADCCD3}" srcOrd="0" destOrd="0" presId="urn:microsoft.com/office/officeart/2024/3/layout/hArchList1"/>
    <dgm:cxn modelId="{F7AF8AEA-B850-4B35-BECB-6E438043A57E}" type="presOf" srcId="{E72D9D3B-9EB4-4E5A-BA7A-90200E9D297F}" destId="{96297B32-332E-4578-8CD0-696BA160A155}" srcOrd="0" destOrd="0" presId="urn:microsoft.com/office/officeart/2024/3/layout/hArchList1"/>
    <dgm:cxn modelId="{F53A5FFB-3AE6-4908-9840-238380521601}" srcId="{52012D87-FB63-43D1-9973-432F0EF229CE}" destId="{5BD03316-7E5E-4E7F-85A3-F7A25AD7E66D}" srcOrd="0" destOrd="0" parTransId="{248D2BED-332A-4EDF-A125-B9F35C6511BA}" sibTransId="{A417EE87-DA9A-4E71-9B42-74C955578E4A}"/>
    <dgm:cxn modelId="{0299E3CD-2FDD-4F5B-8ECD-AA974893B572}" type="presParOf" srcId="{B38DE569-576E-47B5-A38F-20E64A00F285}" destId="{2D380D4A-DD04-4EFE-B53B-BDEDB7C5B75E}" srcOrd="0" destOrd="0" presId="urn:microsoft.com/office/officeart/2024/3/layout/hArchList1"/>
    <dgm:cxn modelId="{5A26D2D4-FE0C-497B-8F11-B0D4BCC72796}" type="presParOf" srcId="{2D380D4A-DD04-4EFE-B53B-BDEDB7C5B75E}" destId="{DBEE8C94-F669-429B-8410-3F6E9EFE6304}" srcOrd="0" destOrd="0" presId="urn:microsoft.com/office/officeart/2024/3/layout/hArchList1"/>
    <dgm:cxn modelId="{1A6083A1-92D3-43BA-875C-CFD8768F8409}" type="presParOf" srcId="{2D380D4A-DD04-4EFE-B53B-BDEDB7C5B75E}" destId="{622BF440-49B0-4130-9374-C160D9D0B1EE}" srcOrd="1" destOrd="0" presId="urn:microsoft.com/office/officeart/2024/3/layout/hArchList1"/>
    <dgm:cxn modelId="{25D9CAF0-59C2-4990-93DE-57C85C16A327}" type="presParOf" srcId="{B38DE569-576E-47B5-A38F-20E64A00F285}" destId="{4149D6BB-033F-420A-AE06-3EE6E9202CAD}" srcOrd="1" destOrd="0" presId="urn:microsoft.com/office/officeart/2024/3/layout/hArchList1"/>
    <dgm:cxn modelId="{146CA501-C05E-4BEA-895D-BBE9A8007D43}" type="presParOf" srcId="{B38DE569-576E-47B5-A38F-20E64A00F285}" destId="{FE16FA6C-B81E-4E6F-8175-09A14C7CD3B2}" srcOrd="2" destOrd="0" presId="urn:microsoft.com/office/officeart/2024/3/layout/hArchList1"/>
    <dgm:cxn modelId="{17012F83-F3D7-448B-A456-FE7D2421963A}" type="presParOf" srcId="{FE16FA6C-B81E-4E6F-8175-09A14C7CD3B2}" destId="{55C8229E-AE6A-447F-89DE-A06967FDF6DB}" srcOrd="0" destOrd="0" presId="urn:microsoft.com/office/officeart/2024/3/layout/hArchList1"/>
    <dgm:cxn modelId="{6D6D7CED-85B6-4E6B-B058-8CD576B5E4BE}" type="presParOf" srcId="{FE16FA6C-B81E-4E6F-8175-09A14C7CD3B2}" destId="{4727702A-2AA0-4D13-BF37-E4F179ADCCD3}" srcOrd="1" destOrd="0" presId="urn:microsoft.com/office/officeart/2024/3/layout/hArchList1"/>
    <dgm:cxn modelId="{E22988AB-67E0-4CDD-8AFD-253A7D25BDA1}" type="presParOf" srcId="{B38DE569-576E-47B5-A38F-20E64A00F285}" destId="{96297B32-332E-4578-8CD0-696BA160A155}" srcOrd="3" destOrd="0" presId="urn:microsoft.com/office/officeart/2024/3/layout/hArchList1"/>
    <dgm:cxn modelId="{E93F8B9D-0B89-4AAB-BBED-9CCE6E41F6F0}" type="presParOf" srcId="{B38DE569-576E-47B5-A38F-20E64A00F285}" destId="{151463EC-3BFD-4A2B-9ADB-3C02C859802F}" srcOrd="4" destOrd="0" presId="urn:microsoft.com/office/officeart/2024/3/layout/hArchList1"/>
    <dgm:cxn modelId="{85894BA2-A825-4AB7-B72F-D7CC41588434}" type="presParOf" srcId="{151463EC-3BFD-4A2B-9ADB-3C02C859802F}" destId="{B8C7E4D6-623E-47DF-9EF7-7A406B9EC1AA}" srcOrd="0" destOrd="0" presId="urn:microsoft.com/office/officeart/2024/3/layout/hArchList1"/>
    <dgm:cxn modelId="{0260F7B0-663C-494D-8AC8-E66E2CC0786D}" type="presParOf" srcId="{151463EC-3BFD-4A2B-9ADB-3C02C859802F}" destId="{63C7002F-ED67-4D52-8F00-CA51923FFF69}" srcOrd="1" destOrd="0" presId="urn:microsoft.com/office/officeart/2024/3/layout/hArc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1AABE1-1CEA-466E-B1BF-585E9A4B928D}">
      <dsp:nvSpPr>
        <dsp:cNvPr id="0" name=""/>
        <dsp:cNvSpPr/>
      </dsp:nvSpPr>
      <dsp:spPr>
        <a:xfrm>
          <a:off x="0" y="0"/>
          <a:ext cx="1610980" cy="161098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l="21173" r="28828" b="1"/>
          <a:stretch/>
        </a:blipFill>
        <a:ln>
          <a:noFill/>
        </a:ln>
        <a:effectLst/>
      </dsp:spPr>
      <dsp:style>
        <a:lnRef idx="0">
          <a:scrgbClr r="0" g="0" b="0"/>
        </a:lnRef>
        <a:fillRef idx="3">
          <a:scrgbClr r="0" g="0" b="0"/>
        </a:fillRef>
        <a:effectRef idx="2">
          <a:scrgbClr r="0" g="0" b="0"/>
        </a:effectRef>
        <a:fontRef idx="minor">
          <a:schemeClr val="lt1"/>
        </a:fontRef>
      </dsp:style>
    </dsp:sp>
    <dsp:sp modelId="{56486067-BCC6-4755-95CD-B5B4D0D86A6B}">
      <dsp:nvSpPr>
        <dsp:cNvPr id="0" name=""/>
        <dsp:cNvSpPr/>
      </dsp:nvSpPr>
      <dsp:spPr>
        <a:xfrm>
          <a:off x="1790980" y="0"/>
          <a:ext cx="5800878" cy="363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ja-JP" sz="1800" kern="1200"/>
            <a:t>火山湖の形成</a:t>
          </a:r>
        </a:p>
      </dsp:txBody>
      <dsp:txXfrm>
        <a:off x="1790980" y="0"/>
        <a:ext cx="5800878" cy="363528"/>
      </dsp:txXfrm>
    </dsp:sp>
    <dsp:sp modelId="{A51B1BF6-0241-4F75-B70A-4A4CC0DB19EC}">
      <dsp:nvSpPr>
        <dsp:cNvPr id="0" name=""/>
        <dsp:cNvSpPr/>
      </dsp:nvSpPr>
      <dsp:spPr>
        <a:xfrm>
          <a:off x="1790980" y="363528"/>
          <a:ext cx="5800878" cy="1247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ja-JP" sz="1400" kern="1200"/>
            <a:t>火山湖は火山の噴火によって形成され、美しい景観を持つことが多いです。</a:t>
          </a:r>
        </a:p>
      </dsp:txBody>
      <dsp:txXfrm>
        <a:off x="1790980" y="363528"/>
        <a:ext cx="5800878" cy="1247452"/>
      </dsp:txXfrm>
    </dsp:sp>
    <dsp:sp modelId="{8C447F81-8B77-4B7C-886C-A34C828E03AC}">
      <dsp:nvSpPr>
        <dsp:cNvPr id="0" name=""/>
        <dsp:cNvSpPr/>
      </dsp:nvSpPr>
      <dsp:spPr>
        <a:xfrm>
          <a:off x="0" y="1739859"/>
          <a:ext cx="1610980" cy="1610980"/>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l="14106" r="19390" b="-5"/>
          <a:stretch/>
        </a:blipFill>
        <a:ln>
          <a:noFill/>
        </a:ln>
        <a:effectLst/>
      </dsp:spPr>
      <dsp:style>
        <a:lnRef idx="0">
          <a:scrgbClr r="0" g="0" b="0"/>
        </a:lnRef>
        <a:fillRef idx="3">
          <a:scrgbClr r="0" g="0" b="0"/>
        </a:fillRef>
        <a:effectRef idx="2">
          <a:scrgbClr r="0" g="0" b="0"/>
        </a:effectRef>
        <a:fontRef idx="minor">
          <a:schemeClr val="lt1"/>
        </a:fontRef>
      </dsp:style>
    </dsp:sp>
    <dsp:sp modelId="{CE733B7A-7B5A-4243-AB5C-E65644ACF333}">
      <dsp:nvSpPr>
        <dsp:cNvPr id="0" name=""/>
        <dsp:cNvSpPr/>
      </dsp:nvSpPr>
      <dsp:spPr>
        <a:xfrm>
          <a:off x="1790980" y="1739859"/>
          <a:ext cx="5800878" cy="363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ja-JP" sz="1800" kern="1200"/>
            <a:t>堰止湖の特徴</a:t>
          </a:r>
        </a:p>
      </dsp:txBody>
      <dsp:txXfrm>
        <a:off x="1790980" y="1739859"/>
        <a:ext cx="5800878" cy="363528"/>
      </dsp:txXfrm>
    </dsp:sp>
    <dsp:sp modelId="{59E262CB-6B57-4E87-84ED-7D93B05A27E9}">
      <dsp:nvSpPr>
        <dsp:cNvPr id="0" name=""/>
        <dsp:cNvSpPr/>
      </dsp:nvSpPr>
      <dsp:spPr>
        <a:xfrm>
          <a:off x="1790980" y="2103387"/>
          <a:ext cx="5800878" cy="1247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ja-JP" sz="1400" kern="1200"/>
            <a:t>堰止湖は河川が堰き止められてできた湖で、周囲の環境に大きく影響されます。</a:t>
          </a:r>
        </a:p>
      </dsp:txBody>
      <dsp:txXfrm>
        <a:off x="1790980" y="2103387"/>
        <a:ext cx="5800878" cy="1247452"/>
      </dsp:txXfrm>
    </dsp:sp>
    <dsp:sp modelId="{4069CCDC-0BB7-4874-B4A5-161C70277982}">
      <dsp:nvSpPr>
        <dsp:cNvPr id="0" name=""/>
        <dsp:cNvSpPr/>
      </dsp:nvSpPr>
      <dsp:spPr>
        <a:xfrm>
          <a:off x="0" y="3479718"/>
          <a:ext cx="1610980" cy="1610980"/>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r="33254" b="6"/>
          <a:stretch/>
        </a:blipFill>
        <a:ln>
          <a:noFill/>
        </a:ln>
        <a:effectLst/>
      </dsp:spPr>
      <dsp:style>
        <a:lnRef idx="0">
          <a:scrgbClr r="0" g="0" b="0"/>
        </a:lnRef>
        <a:fillRef idx="3">
          <a:scrgbClr r="0" g="0" b="0"/>
        </a:fillRef>
        <a:effectRef idx="2">
          <a:scrgbClr r="0" g="0" b="0"/>
        </a:effectRef>
        <a:fontRef idx="minor">
          <a:schemeClr val="lt1"/>
        </a:fontRef>
      </dsp:style>
    </dsp:sp>
    <dsp:sp modelId="{0180829A-32F8-4FAD-A2F5-E0C6C3105416}">
      <dsp:nvSpPr>
        <dsp:cNvPr id="0" name=""/>
        <dsp:cNvSpPr/>
      </dsp:nvSpPr>
      <dsp:spPr>
        <a:xfrm>
          <a:off x="1790980" y="3479718"/>
          <a:ext cx="5800878" cy="363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ja-JP" sz="1800" kern="1200"/>
            <a:t>カルデラ湖の形成</a:t>
          </a:r>
        </a:p>
      </dsp:txBody>
      <dsp:txXfrm>
        <a:off x="1790980" y="3479718"/>
        <a:ext cx="5800878" cy="363528"/>
      </dsp:txXfrm>
    </dsp:sp>
    <dsp:sp modelId="{FDF69458-16C9-4744-A0F2-E1831641F8DF}">
      <dsp:nvSpPr>
        <dsp:cNvPr id="0" name=""/>
        <dsp:cNvSpPr/>
      </dsp:nvSpPr>
      <dsp:spPr>
        <a:xfrm>
          <a:off x="1790980" y="3843246"/>
          <a:ext cx="5800878" cy="1247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ja-JP" sz="1400" kern="1200"/>
            <a:t>カルデラ湖は火山の爆発によってできた凹地に水が溜まった湖で、特有の生態系を持っています。</a:t>
          </a:r>
        </a:p>
      </dsp:txBody>
      <dsp:txXfrm>
        <a:off x="1790980" y="3843246"/>
        <a:ext cx="5800878" cy="12474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0B18CE-B0F0-4BB7-A60A-A08AA5CDD243}">
      <dsp:nvSpPr>
        <dsp:cNvPr id="0" name=""/>
        <dsp:cNvSpPr/>
      </dsp:nvSpPr>
      <dsp:spPr>
        <a:xfrm>
          <a:off x="0" y="0"/>
          <a:ext cx="1561775" cy="1561775"/>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l="1" r="-12" b="-11"/>
          <a:stretch/>
        </a:blipFill>
        <a:ln>
          <a:noFill/>
        </a:ln>
        <a:effectLst/>
      </dsp:spPr>
      <dsp:style>
        <a:lnRef idx="0">
          <a:scrgbClr r="0" g="0" b="0"/>
        </a:lnRef>
        <a:fillRef idx="3">
          <a:scrgbClr r="0" g="0" b="0"/>
        </a:fillRef>
        <a:effectRef idx="2">
          <a:scrgbClr r="0" g="0" b="0"/>
        </a:effectRef>
        <a:fontRef idx="minor">
          <a:schemeClr val="lt1"/>
        </a:fontRef>
      </dsp:style>
    </dsp:sp>
    <dsp:sp modelId="{03251ED2-0008-40FB-BAA4-F4713BBB3321}">
      <dsp:nvSpPr>
        <dsp:cNvPr id="0" name=""/>
        <dsp:cNvSpPr/>
      </dsp:nvSpPr>
      <dsp:spPr>
        <a:xfrm>
          <a:off x="1741775" y="0"/>
          <a:ext cx="4979064" cy="385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ja-JP" sz="1800" kern="1200"/>
            <a:t>地殻変動の影響</a:t>
          </a:r>
        </a:p>
      </dsp:txBody>
      <dsp:txXfrm>
        <a:off x="1741775" y="0"/>
        <a:ext cx="4979064" cy="385608"/>
      </dsp:txXfrm>
    </dsp:sp>
    <dsp:sp modelId="{0908E84C-D46B-4EEF-84AD-0B449CB80422}">
      <dsp:nvSpPr>
        <dsp:cNvPr id="0" name=""/>
        <dsp:cNvSpPr/>
      </dsp:nvSpPr>
      <dsp:spPr>
        <a:xfrm>
          <a:off x="1741775" y="385608"/>
          <a:ext cx="4979064" cy="11761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ja-JP" sz="1400" kern="1200"/>
            <a:t>地殻変動は湖の形状や位置に大きな影響を与え、地形を変化させます。</a:t>
          </a:r>
        </a:p>
      </dsp:txBody>
      <dsp:txXfrm>
        <a:off x="1741775" y="385608"/>
        <a:ext cx="4979064" cy="1176166"/>
      </dsp:txXfrm>
    </dsp:sp>
    <dsp:sp modelId="{D4DA27EC-B01D-4526-8878-8AEDA03C51D3}">
      <dsp:nvSpPr>
        <dsp:cNvPr id="0" name=""/>
        <dsp:cNvSpPr/>
      </dsp:nvSpPr>
      <dsp:spPr>
        <a:xfrm>
          <a:off x="0" y="1686717"/>
          <a:ext cx="1561775" cy="1561775"/>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l="10675" r="22571" b="-6"/>
          <a:stretch/>
        </a:blipFill>
        <a:ln>
          <a:noFill/>
        </a:ln>
        <a:effectLst/>
      </dsp:spPr>
      <dsp:style>
        <a:lnRef idx="0">
          <a:scrgbClr r="0" g="0" b="0"/>
        </a:lnRef>
        <a:fillRef idx="3">
          <a:scrgbClr r="0" g="0" b="0"/>
        </a:fillRef>
        <a:effectRef idx="2">
          <a:scrgbClr r="0" g="0" b="0"/>
        </a:effectRef>
        <a:fontRef idx="minor">
          <a:schemeClr val="lt1"/>
        </a:fontRef>
      </dsp:style>
    </dsp:sp>
    <dsp:sp modelId="{E66240E2-8A38-4A61-8B44-E0D0702D8F2B}">
      <dsp:nvSpPr>
        <dsp:cNvPr id="0" name=""/>
        <dsp:cNvSpPr/>
      </dsp:nvSpPr>
      <dsp:spPr>
        <a:xfrm>
          <a:off x="1741775" y="1686717"/>
          <a:ext cx="4979064" cy="385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ja-JP" sz="1800" kern="1200"/>
            <a:t>火山活動</a:t>
          </a:r>
        </a:p>
      </dsp:txBody>
      <dsp:txXfrm>
        <a:off x="1741775" y="1686717"/>
        <a:ext cx="4979064" cy="385608"/>
      </dsp:txXfrm>
    </dsp:sp>
    <dsp:sp modelId="{95163734-AC31-4E64-8555-17F74EA143B2}">
      <dsp:nvSpPr>
        <dsp:cNvPr id="0" name=""/>
        <dsp:cNvSpPr/>
      </dsp:nvSpPr>
      <dsp:spPr>
        <a:xfrm>
          <a:off x="1741775" y="2072325"/>
          <a:ext cx="4979064" cy="11761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ja-JP" sz="1400" kern="1200"/>
            <a:t>火山活動によって形成された湖は、火口湖として知られ、特有の生態系を持っています。</a:t>
          </a:r>
        </a:p>
      </dsp:txBody>
      <dsp:txXfrm>
        <a:off x="1741775" y="2072325"/>
        <a:ext cx="4979064" cy="1176166"/>
      </dsp:txXfrm>
    </dsp:sp>
    <dsp:sp modelId="{1ED74E06-4E3E-41CC-96DD-B0FD68C66967}">
      <dsp:nvSpPr>
        <dsp:cNvPr id="0" name=""/>
        <dsp:cNvSpPr/>
      </dsp:nvSpPr>
      <dsp:spPr>
        <a:xfrm>
          <a:off x="0" y="3373434"/>
          <a:ext cx="1561775" cy="1561775"/>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l="17305" r="15941" b="-6"/>
          <a:stretch/>
        </a:blipFill>
        <a:ln>
          <a:noFill/>
        </a:ln>
        <a:effectLst/>
      </dsp:spPr>
      <dsp:style>
        <a:lnRef idx="0">
          <a:scrgbClr r="0" g="0" b="0"/>
        </a:lnRef>
        <a:fillRef idx="3">
          <a:scrgbClr r="0" g="0" b="0"/>
        </a:fillRef>
        <a:effectRef idx="2">
          <a:scrgbClr r="0" g="0" b="0"/>
        </a:effectRef>
        <a:fontRef idx="minor">
          <a:schemeClr val="lt1"/>
        </a:fontRef>
      </dsp:style>
    </dsp:sp>
    <dsp:sp modelId="{7D5690D2-0195-48E4-A8F6-4B859930F6DB}">
      <dsp:nvSpPr>
        <dsp:cNvPr id="0" name=""/>
        <dsp:cNvSpPr/>
      </dsp:nvSpPr>
      <dsp:spPr>
        <a:xfrm>
          <a:off x="1741775" y="3373434"/>
          <a:ext cx="4979064" cy="385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ja-JP" sz="1800" kern="1200"/>
            <a:t>氷河の動き</a:t>
          </a:r>
        </a:p>
      </dsp:txBody>
      <dsp:txXfrm>
        <a:off x="1741775" y="3373434"/>
        <a:ext cx="4979064" cy="385608"/>
      </dsp:txXfrm>
    </dsp:sp>
    <dsp:sp modelId="{CE7D16BD-3813-482F-A01C-96BB3EE27621}">
      <dsp:nvSpPr>
        <dsp:cNvPr id="0" name=""/>
        <dsp:cNvSpPr/>
      </dsp:nvSpPr>
      <dsp:spPr>
        <a:xfrm>
          <a:off x="1741775" y="3759043"/>
          <a:ext cx="4979064" cy="11761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ja-JP" sz="1400" kern="1200"/>
            <a:t>氷河の動きが地形を削ることで、湖が形成される過程は非常に興味深いです。</a:t>
          </a:r>
        </a:p>
      </dsp:txBody>
      <dsp:txXfrm>
        <a:off x="1741775" y="3759043"/>
        <a:ext cx="4979064" cy="11761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43B489-081A-4CBD-BFFC-F57CB5518875}">
      <dsp:nvSpPr>
        <dsp:cNvPr id="0" name=""/>
        <dsp:cNvSpPr/>
      </dsp:nvSpPr>
      <dsp:spPr>
        <a:xfrm>
          <a:off x="0" y="0"/>
          <a:ext cx="1610980" cy="161098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l="15866" r="17388" b="6"/>
          <a:stretch/>
        </a:blipFill>
        <a:ln>
          <a:noFill/>
        </a:ln>
        <a:effectLst/>
      </dsp:spPr>
      <dsp:style>
        <a:lnRef idx="0">
          <a:scrgbClr r="0" g="0" b="0"/>
        </a:lnRef>
        <a:fillRef idx="3">
          <a:scrgbClr r="0" g="0" b="0"/>
        </a:fillRef>
        <a:effectRef idx="2">
          <a:scrgbClr r="0" g="0" b="0"/>
        </a:effectRef>
        <a:fontRef idx="minor">
          <a:schemeClr val="lt1"/>
        </a:fontRef>
      </dsp:style>
    </dsp:sp>
    <dsp:sp modelId="{356CDBBF-0208-4135-B4A0-B7CE88E06130}">
      <dsp:nvSpPr>
        <dsp:cNvPr id="0" name=""/>
        <dsp:cNvSpPr/>
      </dsp:nvSpPr>
      <dsp:spPr>
        <a:xfrm>
          <a:off x="1790980" y="0"/>
          <a:ext cx="5800878" cy="363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ja-JP" sz="1800" kern="1200"/>
            <a:t>水生植物の重要性</a:t>
          </a:r>
        </a:p>
      </dsp:txBody>
      <dsp:txXfrm>
        <a:off x="1790980" y="0"/>
        <a:ext cx="5800878" cy="363528"/>
      </dsp:txXfrm>
    </dsp:sp>
    <dsp:sp modelId="{9B34C287-E808-46F3-BEA4-95BB8C5D25A3}">
      <dsp:nvSpPr>
        <dsp:cNvPr id="0" name=""/>
        <dsp:cNvSpPr/>
      </dsp:nvSpPr>
      <dsp:spPr>
        <a:xfrm>
          <a:off x="1790980" y="363528"/>
          <a:ext cx="5800878" cy="1247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ja-JP" sz="1400" kern="1200"/>
            <a:t>水生植物は湖の生態系において重要な役割を果たし、水質浄化や生息地の提供を行います。</a:t>
          </a:r>
        </a:p>
      </dsp:txBody>
      <dsp:txXfrm>
        <a:off x="1790980" y="363528"/>
        <a:ext cx="5800878" cy="1247452"/>
      </dsp:txXfrm>
    </dsp:sp>
    <dsp:sp modelId="{0FF0BDEF-34CB-4A4D-A61D-6DD1BAC246C4}">
      <dsp:nvSpPr>
        <dsp:cNvPr id="0" name=""/>
        <dsp:cNvSpPr/>
      </dsp:nvSpPr>
      <dsp:spPr>
        <a:xfrm>
          <a:off x="0" y="1739859"/>
          <a:ext cx="1610980" cy="1610980"/>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l="28574" r="4923" b="-5"/>
          <a:stretch/>
        </a:blipFill>
        <a:ln>
          <a:noFill/>
        </a:ln>
        <a:effectLst/>
      </dsp:spPr>
      <dsp:style>
        <a:lnRef idx="0">
          <a:scrgbClr r="0" g="0" b="0"/>
        </a:lnRef>
        <a:fillRef idx="3">
          <a:scrgbClr r="0" g="0" b="0"/>
        </a:fillRef>
        <a:effectRef idx="2">
          <a:scrgbClr r="0" g="0" b="0"/>
        </a:effectRef>
        <a:fontRef idx="minor">
          <a:schemeClr val="lt1"/>
        </a:fontRef>
      </dsp:style>
    </dsp:sp>
    <dsp:sp modelId="{979D83EC-B7BD-4A96-A924-AFF26CE99B12}">
      <dsp:nvSpPr>
        <dsp:cNvPr id="0" name=""/>
        <dsp:cNvSpPr/>
      </dsp:nvSpPr>
      <dsp:spPr>
        <a:xfrm>
          <a:off x="1790980" y="1739859"/>
          <a:ext cx="5800878" cy="363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ja-JP" sz="1800" kern="1200"/>
            <a:t>多様な動物群</a:t>
          </a:r>
        </a:p>
      </dsp:txBody>
      <dsp:txXfrm>
        <a:off x="1790980" y="1739859"/>
        <a:ext cx="5800878" cy="363528"/>
      </dsp:txXfrm>
    </dsp:sp>
    <dsp:sp modelId="{E06C0603-D98F-46FB-873B-128A76FE92FF}">
      <dsp:nvSpPr>
        <dsp:cNvPr id="0" name=""/>
        <dsp:cNvSpPr/>
      </dsp:nvSpPr>
      <dsp:spPr>
        <a:xfrm>
          <a:off x="1790980" y="2103387"/>
          <a:ext cx="5800878" cy="1247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ja-JP" sz="1400" kern="1200"/>
            <a:t>湖には、魚類や水鳥などの多様な動物が生息しており、エコシステムのバランスを保っています。</a:t>
          </a:r>
        </a:p>
      </dsp:txBody>
      <dsp:txXfrm>
        <a:off x="1790980" y="2103387"/>
        <a:ext cx="5800878" cy="1247452"/>
      </dsp:txXfrm>
    </dsp:sp>
    <dsp:sp modelId="{2A67EB6E-CC19-4B30-AD28-C529767409FA}">
      <dsp:nvSpPr>
        <dsp:cNvPr id="0" name=""/>
        <dsp:cNvSpPr/>
      </dsp:nvSpPr>
      <dsp:spPr>
        <a:xfrm>
          <a:off x="0" y="3479718"/>
          <a:ext cx="1610980" cy="1610980"/>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l="21229" r="22522" b="1"/>
          <a:stretch/>
        </a:blipFill>
        <a:ln>
          <a:noFill/>
        </a:ln>
        <a:effectLst/>
      </dsp:spPr>
      <dsp:style>
        <a:lnRef idx="0">
          <a:scrgbClr r="0" g="0" b="0"/>
        </a:lnRef>
        <a:fillRef idx="3">
          <a:scrgbClr r="0" g="0" b="0"/>
        </a:fillRef>
        <a:effectRef idx="2">
          <a:scrgbClr r="0" g="0" b="0"/>
        </a:effectRef>
        <a:fontRef idx="minor">
          <a:schemeClr val="lt1"/>
        </a:fontRef>
      </dsp:style>
    </dsp:sp>
    <dsp:sp modelId="{98201680-C129-459A-9EF9-5FCCFD0F4DEA}">
      <dsp:nvSpPr>
        <dsp:cNvPr id="0" name=""/>
        <dsp:cNvSpPr/>
      </dsp:nvSpPr>
      <dsp:spPr>
        <a:xfrm>
          <a:off x="1790980" y="3479718"/>
          <a:ext cx="5800878" cy="363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ja-JP" sz="1800" kern="1200"/>
            <a:t>生態系のバランス</a:t>
          </a:r>
        </a:p>
      </dsp:txBody>
      <dsp:txXfrm>
        <a:off x="1790980" y="3479718"/>
        <a:ext cx="5800878" cy="363528"/>
      </dsp:txXfrm>
    </dsp:sp>
    <dsp:sp modelId="{1B49B596-54AF-4084-A927-BFFA7EEF6E6A}">
      <dsp:nvSpPr>
        <dsp:cNvPr id="0" name=""/>
        <dsp:cNvSpPr/>
      </dsp:nvSpPr>
      <dsp:spPr>
        <a:xfrm>
          <a:off x="1790980" y="3843246"/>
          <a:ext cx="5800878" cy="1247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ja-JP" sz="1400" kern="1200"/>
            <a:t>湖の植物や動物は、相互作用を通じて生態系の安定性を維持し、持続可能な環境を提供しています。</a:t>
          </a:r>
        </a:p>
      </dsp:txBody>
      <dsp:txXfrm>
        <a:off x="1790980" y="3843246"/>
        <a:ext cx="5800878" cy="124745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53552E-DE26-4541-8234-5278B0483055}">
      <dsp:nvSpPr>
        <dsp:cNvPr id="0" name=""/>
        <dsp:cNvSpPr/>
      </dsp:nvSpPr>
      <dsp:spPr>
        <a:xfrm>
          <a:off x="0" y="0"/>
          <a:ext cx="1610980" cy="161098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l="16588" r="2912" b="-1"/>
          <a:stretch/>
        </a:blipFill>
        <a:ln>
          <a:noFill/>
        </a:ln>
        <a:effectLst/>
      </dsp:spPr>
      <dsp:style>
        <a:lnRef idx="0">
          <a:scrgbClr r="0" g="0" b="0"/>
        </a:lnRef>
        <a:fillRef idx="3">
          <a:scrgbClr r="0" g="0" b="0"/>
        </a:fillRef>
        <a:effectRef idx="2">
          <a:scrgbClr r="0" g="0" b="0"/>
        </a:effectRef>
        <a:fontRef idx="minor">
          <a:schemeClr val="lt1"/>
        </a:fontRef>
      </dsp:style>
    </dsp:sp>
    <dsp:sp modelId="{AEA2F492-58E2-4733-B27D-885BCB0E90A8}">
      <dsp:nvSpPr>
        <dsp:cNvPr id="0" name=""/>
        <dsp:cNvSpPr/>
      </dsp:nvSpPr>
      <dsp:spPr>
        <a:xfrm>
          <a:off x="1790980" y="0"/>
          <a:ext cx="5800878" cy="363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ja-JP" sz="1800" kern="1200"/>
            <a:t>湖の伝説</a:t>
          </a:r>
        </a:p>
      </dsp:txBody>
      <dsp:txXfrm>
        <a:off x="1790980" y="0"/>
        <a:ext cx="5800878" cy="363528"/>
      </dsp:txXfrm>
    </dsp:sp>
    <dsp:sp modelId="{A66437CF-FACA-4843-B486-BE634E3177EE}">
      <dsp:nvSpPr>
        <dsp:cNvPr id="0" name=""/>
        <dsp:cNvSpPr/>
      </dsp:nvSpPr>
      <dsp:spPr>
        <a:xfrm>
          <a:off x="1790980" y="363528"/>
          <a:ext cx="5800878" cy="1247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ja-JP" sz="1400" kern="1200"/>
            <a:t>多くの湖には、独自の伝説や神話が存在し、それが地域の文化を豊かにしています。</a:t>
          </a:r>
        </a:p>
      </dsp:txBody>
      <dsp:txXfrm>
        <a:off x="1790980" y="363528"/>
        <a:ext cx="5800878" cy="1247452"/>
      </dsp:txXfrm>
    </dsp:sp>
    <dsp:sp modelId="{C73A3CA2-08D1-4510-88C1-D7E04ACAFBD2}">
      <dsp:nvSpPr>
        <dsp:cNvPr id="0" name=""/>
        <dsp:cNvSpPr/>
      </dsp:nvSpPr>
      <dsp:spPr>
        <a:xfrm>
          <a:off x="0" y="1739859"/>
          <a:ext cx="1610980" cy="1610980"/>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r="33254" b="6"/>
          <a:stretch/>
        </a:blipFill>
        <a:ln>
          <a:noFill/>
        </a:ln>
        <a:effectLst/>
      </dsp:spPr>
      <dsp:style>
        <a:lnRef idx="0">
          <a:scrgbClr r="0" g="0" b="0"/>
        </a:lnRef>
        <a:fillRef idx="3">
          <a:scrgbClr r="0" g="0" b="0"/>
        </a:fillRef>
        <a:effectRef idx="2">
          <a:scrgbClr r="0" g="0" b="0"/>
        </a:effectRef>
        <a:fontRef idx="minor">
          <a:schemeClr val="lt1"/>
        </a:fontRef>
      </dsp:style>
    </dsp:sp>
    <dsp:sp modelId="{D8A19CD1-8B0E-4078-8E39-8F792E3E7804}">
      <dsp:nvSpPr>
        <dsp:cNvPr id="0" name=""/>
        <dsp:cNvSpPr/>
      </dsp:nvSpPr>
      <dsp:spPr>
        <a:xfrm>
          <a:off x="1790980" y="1739859"/>
          <a:ext cx="5800878" cy="363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ja-JP" sz="1800" kern="1200"/>
            <a:t>文化への影響</a:t>
          </a:r>
        </a:p>
      </dsp:txBody>
      <dsp:txXfrm>
        <a:off x="1790980" y="1739859"/>
        <a:ext cx="5800878" cy="363528"/>
      </dsp:txXfrm>
    </dsp:sp>
    <dsp:sp modelId="{19007905-CC1E-4136-B65F-E3C708C84A9C}">
      <dsp:nvSpPr>
        <dsp:cNvPr id="0" name=""/>
        <dsp:cNvSpPr/>
      </dsp:nvSpPr>
      <dsp:spPr>
        <a:xfrm>
          <a:off x="1790980" y="2103387"/>
          <a:ext cx="5800878" cy="1247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ja-JP" sz="1400" kern="1200"/>
            <a:t>湖にまつわる物語は、地域の文化や伝統に深く影響を与えています。</a:t>
          </a:r>
        </a:p>
      </dsp:txBody>
      <dsp:txXfrm>
        <a:off x="1790980" y="2103387"/>
        <a:ext cx="5800878" cy="1247452"/>
      </dsp:txXfrm>
    </dsp:sp>
    <dsp:sp modelId="{22A4E76C-E3F1-4260-BE39-B6DFEB44F7A2}">
      <dsp:nvSpPr>
        <dsp:cNvPr id="0" name=""/>
        <dsp:cNvSpPr/>
      </dsp:nvSpPr>
      <dsp:spPr>
        <a:xfrm>
          <a:off x="0" y="3479718"/>
          <a:ext cx="1610980" cy="1610980"/>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l="7424" r="26073" b="-5"/>
          <a:stretch/>
        </a:blipFill>
        <a:ln>
          <a:noFill/>
        </a:ln>
        <a:effectLst/>
      </dsp:spPr>
      <dsp:style>
        <a:lnRef idx="0">
          <a:scrgbClr r="0" g="0" b="0"/>
        </a:lnRef>
        <a:fillRef idx="3">
          <a:scrgbClr r="0" g="0" b="0"/>
        </a:fillRef>
        <a:effectRef idx="2">
          <a:scrgbClr r="0" g="0" b="0"/>
        </a:effectRef>
        <a:fontRef idx="minor">
          <a:schemeClr val="lt1"/>
        </a:fontRef>
      </dsp:style>
    </dsp:sp>
    <dsp:sp modelId="{31721F26-82F8-4DB3-B779-8CC40F582E11}">
      <dsp:nvSpPr>
        <dsp:cNvPr id="0" name=""/>
        <dsp:cNvSpPr/>
      </dsp:nvSpPr>
      <dsp:spPr>
        <a:xfrm>
          <a:off x="1790980" y="3479718"/>
          <a:ext cx="5800878" cy="363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ja-JP" sz="1800" kern="1200"/>
            <a:t>観光の魅力</a:t>
          </a:r>
        </a:p>
      </dsp:txBody>
      <dsp:txXfrm>
        <a:off x="1790980" y="3479718"/>
        <a:ext cx="5800878" cy="363528"/>
      </dsp:txXfrm>
    </dsp:sp>
    <dsp:sp modelId="{FDFE585C-6F8A-4E86-84CC-1C68DF81AF87}">
      <dsp:nvSpPr>
        <dsp:cNvPr id="0" name=""/>
        <dsp:cNvSpPr/>
      </dsp:nvSpPr>
      <dsp:spPr>
        <a:xfrm>
          <a:off x="1790980" y="3843246"/>
          <a:ext cx="5800878" cy="1247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ja-JP" sz="1400" kern="1200"/>
            <a:t>湖の伝説は観光の魅力を引き立て、訪れる人々に興味を持たせます。</a:t>
          </a:r>
        </a:p>
      </dsp:txBody>
      <dsp:txXfrm>
        <a:off x="1790980" y="3843246"/>
        <a:ext cx="5800878" cy="124745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EE8C94-F669-429B-8410-3F6E9EFE6304}">
      <dsp:nvSpPr>
        <dsp:cNvPr id="0" name=""/>
        <dsp:cNvSpPr/>
      </dsp:nvSpPr>
      <dsp:spPr>
        <a:xfrm>
          <a:off x="0" y="0"/>
          <a:ext cx="3370557" cy="354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ja-JP" sz="1800" kern="1200"/>
            <a:t>湖の重要性</a:t>
          </a:r>
          <a:endParaRPr lang="en-US" sz="1800" kern="1200"/>
        </a:p>
      </dsp:txBody>
      <dsp:txXfrm>
        <a:off x="0" y="0"/>
        <a:ext cx="3370557" cy="354281"/>
      </dsp:txXfrm>
    </dsp:sp>
    <dsp:sp modelId="{622BF440-49B0-4130-9374-C160D9D0B1EE}">
      <dsp:nvSpPr>
        <dsp:cNvPr id="0" name=""/>
        <dsp:cNvSpPr/>
      </dsp:nvSpPr>
      <dsp:spPr>
        <a:xfrm>
          <a:off x="0" y="354281"/>
          <a:ext cx="3370557" cy="2136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ja-JP" sz="1400" kern="1200"/>
            <a:t>日本の湖は、生物多様性の重要な生息地であり、さまざまな生態系を支えています。</a:t>
          </a:r>
          <a:endParaRPr lang="en-US" sz="1400" kern="1200"/>
        </a:p>
      </dsp:txBody>
      <dsp:txXfrm>
        <a:off x="0" y="354281"/>
        <a:ext cx="3370557" cy="2136175"/>
      </dsp:txXfrm>
    </dsp:sp>
    <dsp:sp modelId="{55C8229E-AE6A-447F-89DE-A06967FDF6DB}">
      <dsp:nvSpPr>
        <dsp:cNvPr id="0" name=""/>
        <dsp:cNvSpPr/>
      </dsp:nvSpPr>
      <dsp:spPr>
        <a:xfrm>
          <a:off x="3707612" y="0"/>
          <a:ext cx="3370557" cy="354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ja-JP" sz="1800" kern="1200"/>
            <a:t>文化的価値</a:t>
          </a:r>
          <a:endParaRPr lang="en-US" sz="1800" kern="1200"/>
        </a:p>
      </dsp:txBody>
      <dsp:txXfrm>
        <a:off x="3707612" y="0"/>
        <a:ext cx="3370557" cy="354281"/>
      </dsp:txXfrm>
    </dsp:sp>
    <dsp:sp modelId="{4727702A-2AA0-4D13-BF37-E4F179ADCCD3}">
      <dsp:nvSpPr>
        <dsp:cNvPr id="0" name=""/>
        <dsp:cNvSpPr/>
      </dsp:nvSpPr>
      <dsp:spPr>
        <a:xfrm>
          <a:off x="3707612" y="354281"/>
          <a:ext cx="3370557" cy="2136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ja-JP" sz="1400" kern="1200"/>
            <a:t>日本の湖は文化的にも重要で、観光やレクリエーション、伝統的な行事が行われる場所です。</a:t>
          </a:r>
          <a:endParaRPr lang="en-US" sz="1400" kern="1200"/>
        </a:p>
      </dsp:txBody>
      <dsp:txXfrm>
        <a:off x="3707612" y="354281"/>
        <a:ext cx="3370557" cy="2136175"/>
      </dsp:txXfrm>
    </dsp:sp>
    <dsp:sp modelId="{B8C7E4D6-623E-47DF-9EF7-7A406B9EC1AA}">
      <dsp:nvSpPr>
        <dsp:cNvPr id="0" name=""/>
        <dsp:cNvSpPr/>
      </dsp:nvSpPr>
      <dsp:spPr>
        <a:xfrm>
          <a:off x="7415225" y="0"/>
          <a:ext cx="3370557" cy="354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ja-JP" sz="1800" kern="1200"/>
            <a:t>保護活動の重要性</a:t>
          </a:r>
          <a:endParaRPr lang="en-US" sz="1800" kern="1200"/>
        </a:p>
      </dsp:txBody>
      <dsp:txXfrm>
        <a:off x="7415225" y="0"/>
        <a:ext cx="3370557" cy="354281"/>
      </dsp:txXfrm>
    </dsp:sp>
    <dsp:sp modelId="{63C7002F-ED67-4D52-8F00-CA51923FFF69}">
      <dsp:nvSpPr>
        <dsp:cNvPr id="0" name=""/>
        <dsp:cNvSpPr/>
      </dsp:nvSpPr>
      <dsp:spPr>
        <a:xfrm>
          <a:off x="7415225" y="354281"/>
          <a:ext cx="3370557" cy="2136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ja-JP" sz="1400" kern="1200"/>
            <a:t>湖の生態系を保護するための取り組みが必要であり、持続可能な未来を築くために重要です。</a:t>
          </a:r>
          <a:endParaRPr lang="en-US" sz="1400" kern="1200"/>
        </a:p>
      </dsp:txBody>
      <dsp:txXfrm>
        <a:off x="7415225" y="354281"/>
        <a:ext cx="3370557" cy="2136175"/>
      </dsp:txXfrm>
    </dsp:sp>
  </dsp:spTree>
</dsp:drawing>
</file>

<file path=ppt/diagrams/layout1.xml><?xml version="1.0" encoding="utf-8"?>
<dgm:layoutDef xmlns:dgm="http://schemas.openxmlformats.org/drawingml/2006/diagram" xmlns:a="http://schemas.openxmlformats.org/drawingml/2006/main" uniqueId="urn:microsoft.com/office/officeart/2024/3/layout/verticalVisualTextBlock1">
  <dgm:title val="Vertical Visual Text Blocks"/>
  <dgm:desc val="Pictures with short bits of text with formatted headers. Use as an easier-to-read alternative to a bulleted list."/>
  <dgm:catLst>
    <dgm:cat type="picture" pri="1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Root">
    <dgm:varLst>
      <dgm:dir/>
      <dgm:resizeHandles val="exact"/>
    </dgm:varLst>
    <dgm:choose name="BasedOnLanguageDirection">
      <dgm:if name="LeftToRight" func="var" arg="dir" op="equ" val="norm">
        <dgm:alg type="lin">
          <dgm:param type="linDir" val="fromT"/>
          <dgm:param type="vertAlign" val="t"/>
          <dgm:param type="horzAlign" val="l"/>
        </dgm:alg>
      </dgm:if>
      <dgm:else name="RightToLeft">
        <dgm:alg type="lin">
          <dgm:param type="linDir" val="fromT"/>
          <dgm:param type="vertAlign" val="t"/>
          <dgm:param type="horzAlign" val="r"/>
        </dgm:alg>
      </dgm:else>
    </dgm:choose>
    <dgm:presOf/>
    <dgm:constrLst>
      <dgm:constr type="primFontSz" for="des" forName="Subtitle" op="equ" val="18"/>
      <dgm:constr type="primFontSz" for="des" forName="Description" refType="primFontSz" refFor="des" refForName="Subtitle" op="equ" fact="0.77"/>
      <dgm:constr type="w" for="ch" forName="Composite" refType="w"/>
      <dgm:constr type="h" for="ch" forName="Composite" refType="h"/>
      <dgm:constr type="h" for="ch" forName="sibTrans" refType="h" refFor="ch" refForName="Composite" fact="0.08"/>
      <dgm:constr type="sp" refType="w" refFor="ch" refForName="Composite" op="equ" fact="0.1"/>
    </dgm:constrLst>
    <dgm:ruleLst/>
    <dgm:forEach name="DirectChildrenOfRoot" axis="ch" ptType="node">
      <dgm:layoutNode name="Composite">
        <dgm:alg type="composite"/>
        <dgm:shape xmlns:r="http://schemas.openxmlformats.org/officeDocument/2006/relationships" r:blip="">
          <dgm:adjLst/>
        </dgm:shape>
        <dgm:presOf/>
        <dgm:constrLst>
          <dgm:constr type="w" for="ch" forName="Picture" refType="w" fact="0.335"/>
          <dgm:constr type="h" for="ch" forName="Picture" refType="w" refFor="ch" refForName="Picture" op="equ"/>
          <dgm:constr type="h" for="ch" forName="Picture" refType="h" op="lte"/>
          <dgm:constr type="l" for="ch" forName="Subtitle" refType="r" refFor="ch" refForName="Picture"/>
          <dgm:constr type="lOff" for="ch" forName="Subtitle" val="5"/>
          <dgm:constr type="h" for="ch" forName="Subtitle" refType="h" fact="0.1"/>
          <dgm:constr type="t" for="ch" forName="Description" refType="b" refFor="ch" refForName="Subtitle"/>
          <dgm:constr type="l" for="ch" forName="Description" refType="r" refFor="ch" refForName="Picture"/>
          <dgm:constr type="lOff" for="ch" forName="Description" val="5"/>
        </dgm:constrLst>
        <dgm:ruleLst/>
        <dgm:layoutNode name="Picture" styleLbl="node1">
          <dgm:alg type="sp"/>
          <dgm:shape xmlns:r="http://schemas.openxmlformats.org/officeDocument/2006/relationships" type="rect" r:blip="" blipPhldr="1">
            <dgm:adjLst/>
          </dgm:shape>
          <dgm:presOf/>
          <dgm:constrLst/>
          <dgm:ruleLst/>
        </dgm:layoutNode>
        <dgm:layoutNode name="Subtitle"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SubtitleConstraintsBasedOnLanguageDirection">
            <dgm:if name="SubtitleIsLeftToRight" func="var" arg="dir" op="equ" val="norm">
              <dgm:constrLst>
                <dgm:constr type="h" refType="w" op="lte" fact="0.4"/>
                <dgm:constr type="lMarg"/>
                <dgm:constr type="rMarg" refType="primFontSz" fact="0.1"/>
                <dgm:constr type="tMarg" refType="primFontSz" fact="0.1"/>
                <dgm:constr type="bMarg" refType="primFontSz" fact="0.1"/>
              </dgm:constrLst>
            </dgm:if>
            <dgm:else name="SubtitleIsRightToLeft">
              <dgm:constrLst>
                <dgm:constr type="h" refType="w" op="lte" fact="0.4"/>
                <dgm:constr type="rMarg"/>
                <dgm:constr type="lMarg" refType="primFontSz" fact="0.1"/>
                <dgm:constr type="tMarg" refType="primFontSz" fact="0.1"/>
                <dgm:constr type="bMarg" refType="primFontSz" fact="0.1"/>
              </dgm:constrLst>
            </dgm:else>
          </dgm:choose>
          <dgm:ruleLst>
            <dgm:rule type="h" val="INF" fact="NaN" max="NaN"/>
            <dgm:rule type="primFontSz" val="5" fact="NaN" max="NaN"/>
          </dgm:ruleLst>
        </dgm:layoutNode>
        <dgm:layoutNode name="Description"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DescriptionConstraintsBasedOnLanguageDirection">
            <dgm:if name="DescriptionIsLeftToRight" func="var" arg="dir" op="equ" val="norm">
              <dgm:constrLst>
                <dgm:constr type="lMarg"/>
                <dgm:constr type="rMarg" refType="primFontSz" fact="0.1"/>
                <dgm:constr type="tMarg" refType="primFontSz" fact="0.1"/>
                <dgm:constr type="bMarg" refType="primFontSz" fact="0.1"/>
              </dgm:constrLst>
            </dgm:if>
            <dgm:else name="DescriptionIsRightToLeft">
              <dgm:constrLst>
                <dgm:constr type="lMarg" refType="primFontSz" fact="0.1"/>
                <dgm:constr type="rMarg"/>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24/3/layout/verticalVisualTextBlock1">
  <dgm:title val="Vertical Visual Text Blocks"/>
  <dgm:desc val="Pictures with short bits of text with formatted headers. Use as an easier-to-read alternative to a bulleted list."/>
  <dgm:catLst>
    <dgm:cat type="picture" pri="1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Root">
    <dgm:varLst>
      <dgm:dir/>
      <dgm:resizeHandles val="exact"/>
    </dgm:varLst>
    <dgm:choose name="BasedOnLanguageDirection">
      <dgm:if name="LeftToRight" func="var" arg="dir" op="equ" val="norm">
        <dgm:alg type="lin">
          <dgm:param type="linDir" val="fromT"/>
          <dgm:param type="vertAlign" val="t"/>
          <dgm:param type="horzAlign" val="l"/>
        </dgm:alg>
      </dgm:if>
      <dgm:else name="RightToLeft">
        <dgm:alg type="lin">
          <dgm:param type="linDir" val="fromT"/>
          <dgm:param type="vertAlign" val="t"/>
          <dgm:param type="horzAlign" val="r"/>
        </dgm:alg>
      </dgm:else>
    </dgm:choose>
    <dgm:presOf/>
    <dgm:constrLst>
      <dgm:constr type="primFontSz" for="des" forName="Subtitle" op="equ" val="18"/>
      <dgm:constr type="primFontSz" for="des" forName="Description" refType="primFontSz" refFor="des" refForName="Subtitle" op="equ" fact="0.77"/>
      <dgm:constr type="w" for="ch" forName="Composite" refType="w"/>
      <dgm:constr type="h" for="ch" forName="Composite" refType="h"/>
      <dgm:constr type="h" for="ch" forName="sibTrans" refType="h" refFor="ch" refForName="Composite" fact="0.08"/>
      <dgm:constr type="sp" refType="w" refFor="ch" refForName="Composite" op="equ" fact="0.1"/>
    </dgm:constrLst>
    <dgm:ruleLst/>
    <dgm:forEach name="DirectChildrenOfRoot" axis="ch" ptType="node">
      <dgm:layoutNode name="Composite">
        <dgm:alg type="composite"/>
        <dgm:shape xmlns:r="http://schemas.openxmlformats.org/officeDocument/2006/relationships" r:blip="">
          <dgm:adjLst/>
        </dgm:shape>
        <dgm:presOf/>
        <dgm:constrLst>
          <dgm:constr type="w" for="ch" forName="Picture" refType="w" fact="0.335"/>
          <dgm:constr type="h" for="ch" forName="Picture" refType="w" refFor="ch" refForName="Picture" op="equ"/>
          <dgm:constr type="h" for="ch" forName="Picture" refType="h" op="lte"/>
          <dgm:constr type="l" for="ch" forName="Subtitle" refType="r" refFor="ch" refForName="Picture"/>
          <dgm:constr type="lOff" for="ch" forName="Subtitle" val="5"/>
          <dgm:constr type="h" for="ch" forName="Subtitle" refType="h" fact="0.1"/>
          <dgm:constr type="t" for="ch" forName="Description" refType="b" refFor="ch" refForName="Subtitle"/>
          <dgm:constr type="l" for="ch" forName="Description" refType="r" refFor="ch" refForName="Picture"/>
          <dgm:constr type="lOff" for="ch" forName="Description" val="5"/>
        </dgm:constrLst>
        <dgm:ruleLst/>
        <dgm:layoutNode name="Picture" styleLbl="node1">
          <dgm:alg type="sp"/>
          <dgm:shape xmlns:r="http://schemas.openxmlformats.org/officeDocument/2006/relationships" type="rect" r:blip="" blipPhldr="1">
            <dgm:adjLst/>
          </dgm:shape>
          <dgm:presOf/>
          <dgm:constrLst/>
          <dgm:ruleLst/>
        </dgm:layoutNode>
        <dgm:layoutNode name="Subtitle"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SubtitleConstraintsBasedOnLanguageDirection">
            <dgm:if name="SubtitleIsLeftToRight" func="var" arg="dir" op="equ" val="norm">
              <dgm:constrLst>
                <dgm:constr type="h" refType="w" op="lte" fact="0.4"/>
                <dgm:constr type="lMarg"/>
                <dgm:constr type="rMarg" refType="primFontSz" fact="0.1"/>
                <dgm:constr type="tMarg" refType="primFontSz" fact="0.1"/>
                <dgm:constr type="bMarg" refType="primFontSz" fact="0.1"/>
              </dgm:constrLst>
            </dgm:if>
            <dgm:else name="SubtitleIsRightToLeft">
              <dgm:constrLst>
                <dgm:constr type="h" refType="w" op="lte" fact="0.4"/>
                <dgm:constr type="rMarg"/>
                <dgm:constr type="lMarg" refType="primFontSz" fact="0.1"/>
                <dgm:constr type="tMarg" refType="primFontSz" fact="0.1"/>
                <dgm:constr type="bMarg" refType="primFontSz" fact="0.1"/>
              </dgm:constrLst>
            </dgm:else>
          </dgm:choose>
          <dgm:ruleLst>
            <dgm:rule type="h" val="INF" fact="NaN" max="NaN"/>
            <dgm:rule type="primFontSz" val="5" fact="NaN" max="NaN"/>
          </dgm:ruleLst>
        </dgm:layoutNode>
        <dgm:layoutNode name="Description"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DescriptionConstraintsBasedOnLanguageDirection">
            <dgm:if name="DescriptionIsLeftToRight" func="var" arg="dir" op="equ" val="norm">
              <dgm:constrLst>
                <dgm:constr type="lMarg"/>
                <dgm:constr type="rMarg" refType="primFontSz" fact="0.1"/>
                <dgm:constr type="tMarg" refType="primFontSz" fact="0.1"/>
                <dgm:constr type="bMarg" refType="primFontSz" fact="0.1"/>
              </dgm:constrLst>
            </dgm:if>
            <dgm:else name="DescriptionIsRightToLeft">
              <dgm:constrLst>
                <dgm:constr type="lMarg" refType="primFontSz" fact="0.1"/>
                <dgm:constr type="rMarg"/>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24/3/layout/verticalVisualTextBlock1">
  <dgm:title val="Vertical Visual Text Blocks"/>
  <dgm:desc val="Pictures with short bits of text with formatted headers. Use as an easier-to-read alternative to a bulleted list."/>
  <dgm:catLst>
    <dgm:cat type="picture" pri="1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Root">
    <dgm:varLst>
      <dgm:dir/>
      <dgm:resizeHandles val="exact"/>
    </dgm:varLst>
    <dgm:choose name="BasedOnLanguageDirection">
      <dgm:if name="LeftToRight" func="var" arg="dir" op="equ" val="norm">
        <dgm:alg type="lin">
          <dgm:param type="linDir" val="fromT"/>
          <dgm:param type="vertAlign" val="t"/>
          <dgm:param type="horzAlign" val="l"/>
        </dgm:alg>
      </dgm:if>
      <dgm:else name="RightToLeft">
        <dgm:alg type="lin">
          <dgm:param type="linDir" val="fromT"/>
          <dgm:param type="vertAlign" val="t"/>
          <dgm:param type="horzAlign" val="r"/>
        </dgm:alg>
      </dgm:else>
    </dgm:choose>
    <dgm:presOf/>
    <dgm:constrLst>
      <dgm:constr type="primFontSz" for="des" forName="Subtitle" op="equ" val="18"/>
      <dgm:constr type="primFontSz" for="des" forName="Description" refType="primFontSz" refFor="des" refForName="Subtitle" op="equ" fact="0.77"/>
      <dgm:constr type="w" for="ch" forName="Composite" refType="w"/>
      <dgm:constr type="h" for="ch" forName="Composite" refType="h"/>
      <dgm:constr type="h" for="ch" forName="sibTrans" refType="h" refFor="ch" refForName="Composite" fact="0.08"/>
      <dgm:constr type="sp" refType="w" refFor="ch" refForName="Composite" op="equ" fact="0.1"/>
    </dgm:constrLst>
    <dgm:ruleLst/>
    <dgm:forEach name="DirectChildrenOfRoot" axis="ch" ptType="node">
      <dgm:layoutNode name="Composite">
        <dgm:alg type="composite"/>
        <dgm:shape xmlns:r="http://schemas.openxmlformats.org/officeDocument/2006/relationships" r:blip="">
          <dgm:adjLst/>
        </dgm:shape>
        <dgm:presOf/>
        <dgm:constrLst>
          <dgm:constr type="w" for="ch" forName="Picture" refType="w" fact="0.335"/>
          <dgm:constr type="h" for="ch" forName="Picture" refType="w" refFor="ch" refForName="Picture" op="equ"/>
          <dgm:constr type="h" for="ch" forName="Picture" refType="h" op="lte"/>
          <dgm:constr type="l" for="ch" forName="Subtitle" refType="r" refFor="ch" refForName="Picture"/>
          <dgm:constr type="lOff" for="ch" forName="Subtitle" val="5"/>
          <dgm:constr type="h" for="ch" forName="Subtitle" refType="h" fact="0.1"/>
          <dgm:constr type="t" for="ch" forName="Description" refType="b" refFor="ch" refForName="Subtitle"/>
          <dgm:constr type="l" for="ch" forName="Description" refType="r" refFor="ch" refForName="Picture"/>
          <dgm:constr type="lOff" for="ch" forName="Description" val="5"/>
        </dgm:constrLst>
        <dgm:ruleLst/>
        <dgm:layoutNode name="Picture" styleLbl="node1">
          <dgm:alg type="sp"/>
          <dgm:shape xmlns:r="http://schemas.openxmlformats.org/officeDocument/2006/relationships" type="rect" r:blip="" blipPhldr="1">
            <dgm:adjLst/>
          </dgm:shape>
          <dgm:presOf/>
          <dgm:constrLst/>
          <dgm:ruleLst/>
        </dgm:layoutNode>
        <dgm:layoutNode name="Subtitle"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SubtitleConstraintsBasedOnLanguageDirection">
            <dgm:if name="SubtitleIsLeftToRight" func="var" arg="dir" op="equ" val="norm">
              <dgm:constrLst>
                <dgm:constr type="h" refType="w" op="lte" fact="0.4"/>
                <dgm:constr type="lMarg"/>
                <dgm:constr type="rMarg" refType="primFontSz" fact="0.1"/>
                <dgm:constr type="tMarg" refType="primFontSz" fact="0.1"/>
                <dgm:constr type="bMarg" refType="primFontSz" fact="0.1"/>
              </dgm:constrLst>
            </dgm:if>
            <dgm:else name="SubtitleIsRightToLeft">
              <dgm:constrLst>
                <dgm:constr type="h" refType="w" op="lte" fact="0.4"/>
                <dgm:constr type="rMarg"/>
                <dgm:constr type="lMarg" refType="primFontSz" fact="0.1"/>
                <dgm:constr type="tMarg" refType="primFontSz" fact="0.1"/>
                <dgm:constr type="bMarg" refType="primFontSz" fact="0.1"/>
              </dgm:constrLst>
            </dgm:else>
          </dgm:choose>
          <dgm:ruleLst>
            <dgm:rule type="h" val="INF" fact="NaN" max="NaN"/>
            <dgm:rule type="primFontSz" val="5" fact="NaN" max="NaN"/>
          </dgm:ruleLst>
        </dgm:layoutNode>
        <dgm:layoutNode name="Description"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DescriptionConstraintsBasedOnLanguageDirection">
            <dgm:if name="DescriptionIsLeftToRight" func="var" arg="dir" op="equ" val="norm">
              <dgm:constrLst>
                <dgm:constr type="lMarg"/>
                <dgm:constr type="rMarg" refType="primFontSz" fact="0.1"/>
                <dgm:constr type="tMarg" refType="primFontSz" fact="0.1"/>
                <dgm:constr type="bMarg" refType="primFontSz" fact="0.1"/>
              </dgm:constrLst>
            </dgm:if>
            <dgm:else name="DescriptionIsRightToLeft">
              <dgm:constrLst>
                <dgm:constr type="lMarg" refType="primFontSz" fact="0.1"/>
                <dgm:constr type="rMarg"/>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24/3/layout/verticalVisualTextBlock1">
  <dgm:title val="Vertical Visual Text Blocks"/>
  <dgm:desc val="Pictures with short bits of text with formatted headers. Use as an easier-to-read alternative to a bulleted list."/>
  <dgm:catLst>
    <dgm:cat type="picture" pri="1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Root">
    <dgm:varLst>
      <dgm:dir/>
      <dgm:resizeHandles val="exact"/>
    </dgm:varLst>
    <dgm:choose name="BasedOnLanguageDirection">
      <dgm:if name="LeftToRight" func="var" arg="dir" op="equ" val="norm">
        <dgm:alg type="lin">
          <dgm:param type="linDir" val="fromT"/>
          <dgm:param type="vertAlign" val="t"/>
          <dgm:param type="horzAlign" val="l"/>
        </dgm:alg>
      </dgm:if>
      <dgm:else name="RightToLeft">
        <dgm:alg type="lin">
          <dgm:param type="linDir" val="fromT"/>
          <dgm:param type="vertAlign" val="t"/>
          <dgm:param type="horzAlign" val="r"/>
        </dgm:alg>
      </dgm:else>
    </dgm:choose>
    <dgm:presOf/>
    <dgm:constrLst>
      <dgm:constr type="primFontSz" for="des" forName="Subtitle" op="equ" val="18"/>
      <dgm:constr type="primFontSz" for="des" forName="Description" refType="primFontSz" refFor="des" refForName="Subtitle" op="equ" fact="0.77"/>
      <dgm:constr type="w" for="ch" forName="Composite" refType="w"/>
      <dgm:constr type="h" for="ch" forName="Composite" refType="h"/>
      <dgm:constr type="h" for="ch" forName="sibTrans" refType="h" refFor="ch" refForName="Composite" fact="0.08"/>
      <dgm:constr type="sp" refType="w" refFor="ch" refForName="Composite" op="equ" fact="0.1"/>
    </dgm:constrLst>
    <dgm:ruleLst/>
    <dgm:forEach name="DirectChildrenOfRoot" axis="ch" ptType="node">
      <dgm:layoutNode name="Composite">
        <dgm:alg type="composite"/>
        <dgm:shape xmlns:r="http://schemas.openxmlformats.org/officeDocument/2006/relationships" r:blip="">
          <dgm:adjLst/>
        </dgm:shape>
        <dgm:presOf/>
        <dgm:constrLst>
          <dgm:constr type="w" for="ch" forName="Picture" refType="w" fact="0.335"/>
          <dgm:constr type="h" for="ch" forName="Picture" refType="w" refFor="ch" refForName="Picture" op="equ"/>
          <dgm:constr type="h" for="ch" forName="Picture" refType="h" op="lte"/>
          <dgm:constr type="l" for="ch" forName="Subtitle" refType="r" refFor="ch" refForName="Picture"/>
          <dgm:constr type="lOff" for="ch" forName="Subtitle" val="5"/>
          <dgm:constr type="h" for="ch" forName="Subtitle" refType="h" fact="0.1"/>
          <dgm:constr type="t" for="ch" forName="Description" refType="b" refFor="ch" refForName="Subtitle"/>
          <dgm:constr type="l" for="ch" forName="Description" refType="r" refFor="ch" refForName="Picture"/>
          <dgm:constr type="lOff" for="ch" forName="Description" val="5"/>
        </dgm:constrLst>
        <dgm:ruleLst/>
        <dgm:layoutNode name="Picture" styleLbl="node1">
          <dgm:alg type="sp"/>
          <dgm:shape xmlns:r="http://schemas.openxmlformats.org/officeDocument/2006/relationships" type="rect" r:blip="" blipPhldr="1">
            <dgm:adjLst/>
          </dgm:shape>
          <dgm:presOf/>
          <dgm:constrLst/>
          <dgm:ruleLst/>
        </dgm:layoutNode>
        <dgm:layoutNode name="Subtitle"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SubtitleConstraintsBasedOnLanguageDirection">
            <dgm:if name="SubtitleIsLeftToRight" func="var" arg="dir" op="equ" val="norm">
              <dgm:constrLst>
                <dgm:constr type="h" refType="w" op="lte" fact="0.4"/>
                <dgm:constr type="lMarg"/>
                <dgm:constr type="rMarg" refType="primFontSz" fact="0.1"/>
                <dgm:constr type="tMarg" refType="primFontSz" fact="0.1"/>
                <dgm:constr type="bMarg" refType="primFontSz" fact="0.1"/>
              </dgm:constrLst>
            </dgm:if>
            <dgm:else name="SubtitleIsRightToLeft">
              <dgm:constrLst>
                <dgm:constr type="h" refType="w" op="lte" fact="0.4"/>
                <dgm:constr type="rMarg"/>
                <dgm:constr type="lMarg" refType="primFontSz" fact="0.1"/>
                <dgm:constr type="tMarg" refType="primFontSz" fact="0.1"/>
                <dgm:constr type="bMarg" refType="primFontSz" fact="0.1"/>
              </dgm:constrLst>
            </dgm:else>
          </dgm:choose>
          <dgm:ruleLst>
            <dgm:rule type="h" val="INF" fact="NaN" max="NaN"/>
            <dgm:rule type="primFontSz" val="5" fact="NaN" max="NaN"/>
          </dgm:ruleLst>
        </dgm:layoutNode>
        <dgm:layoutNode name="Description"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DescriptionConstraintsBasedOnLanguageDirection">
            <dgm:if name="DescriptionIsLeftToRight" func="var" arg="dir" op="equ" val="norm">
              <dgm:constrLst>
                <dgm:constr type="lMarg"/>
                <dgm:constr type="rMarg" refType="primFontSz" fact="0.1"/>
                <dgm:constr type="tMarg" refType="primFontSz" fact="0.1"/>
                <dgm:constr type="bMarg" refType="primFontSz" fact="0.1"/>
              </dgm:constrLst>
            </dgm:if>
            <dgm:else name="DescriptionIsRightToLeft">
              <dgm:constrLst>
                <dgm:constr type="lMarg" refType="primFontSz" fact="0.1"/>
                <dgm:constr type="rMarg"/>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24/3/layout/hArchList1">
  <dgm:title val="Horizontal Text Blocks"/>
  <dgm:desc val="Short bits of text with formatted headers. Use as an easier-to-read alternative to a bulleted list."/>
  <dgm:catLst>
    <dgm:cat type="list" pri="100"/>
    <dgm:cat type="timeline" pri="500"/>
    <dgm:cat type="process" pri="6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vertAlign" val="t"/>
          <dgm:param type="horzAlign" val="l"/>
        </dgm:alg>
      </dgm:if>
      <dgm:else name="Name3">
        <dgm:alg type="lin">
          <dgm:param type="vertAlign" val="t"/>
          <dgm:param type="horzAlign" val="r"/>
        </dgm:alg>
      </dgm:else>
    </dgm:choose>
    <dgm:presOf/>
    <dgm:constrLst>
      <dgm:constr type="primFontSz" for="des" forName="pictRect" op="equ" val="18"/>
      <dgm:constr type="primFontSz" for="des" forName="textRect" refType="primFontSz" refFor="des" refForName="pictRect" op="equ" fact="0.77"/>
      <dgm:constr type="w" for="ch" forName="compNode" refType="w"/>
      <dgm:constr type="h" for="ch" forName="compNode" refType="h"/>
      <dgm:constr type="h" for="des" forName="pictRect" op="equ"/>
      <dgm:constr type="h" for="des" forName="pictRect" refType="primFontSz" refFor="des" refForName="pictRect" fact="3"/>
      <dgm:constr type="w" for="ch" ptType="sibTrans" refType="w" refFor="ch" refForName="compNode" op="equ" fact="0.1"/>
      <dgm:constr type="sp" refType="w" refFor="ch" refForName="compNode" op="equ" fact="0.1"/>
    </dgm:constrLst>
    <dgm:ruleLst/>
    <dgm:forEach name="Name4" axis="ch" ptType="node" cnt="20">
      <dgm:layoutNode name="compNode">
        <dgm:alg type="composite"/>
        <dgm:shape xmlns:r="http://schemas.openxmlformats.org/officeDocument/2006/relationships" r:blip="">
          <dgm:adjLst/>
        </dgm:shape>
        <dgm:presOf axis="self"/>
        <dgm:constrLst>
          <dgm:constr type="h" for="ch" forName="pictRect" refType="h" fact="0.1"/>
          <dgm:constr type="l" for="ch" forName="pictRect"/>
          <dgm:constr type="t" for="ch" forName="pictRect"/>
          <dgm:constr type="l" for="ch" forName="textRect"/>
          <dgm:constr type="t" for="ch" forName="textRect" refType="b" refFor="ch" refForName="pictRect"/>
        </dgm:constrLst>
        <dgm:ruleLst/>
        <dgm:layoutNode name="pictRect"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choosePictRectConstraints">
            <dgm:if name="ifPictRectConstraints" func="var" arg="dir" op="equ" val="norm">
              <dgm:constrLst>
                <dgm:constr type="h" refType="w" op="lte" fact="0.4"/>
                <dgm:constr type="lMarg" val="10.8"/>
                <dgm:constr type="rMarg" refType="primFontSz" fact="0.1"/>
                <dgm:constr type="tMarg" refType="primFontSz" fact="0.1"/>
                <dgm:constr type="bMarg" refType="primFontSz" fact="0.1"/>
              </dgm:constrLst>
            </dgm:if>
            <dgm:else name="elsePictRectConstraints">
              <dgm:constrLst>
                <dgm:constr type="lMarg" refType="primFontSz" fact="0.1"/>
                <dgm:constr type="rMarg" val="10.8"/>
                <dgm:constr type="tMarg" refType="primFontSz" fact="0.1"/>
                <dgm:constr type="bMarg" refType="primFontSz" fact="0.1"/>
              </dgm:constrLst>
            </dgm:else>
          </dgm:choose>
          <dgm:ruleLst>
            <dgm:rule type="h" val="INF" fact="NaN" max="NaN"/>
            <dgm:rule type="primFontSz" val="5" fact="NaN" max="NaN"/>
          </dgm:ruleLst>
        </dgm:layoutNode>
        <dgm:layoutNode name="textRect"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chooseTextRectConstraints">
            <dgm:if name="ifTextRectConstraints" func="var" arg="dir" op="equ" val="norm">
              <dgm:constrLst>
                <dgm:constr type="lMarg" val="10.8"/>
                <dgm:constr type="rMarg" refType="primFontSz" fact="0.1"/>
                <dgm:constr type="tMarg" refType="primFontSz" fact="0.1"/>
                <dgm:constr type="bMarg" refType="primFontSz" fact="0.1"/>
              </dgm:constrLst>
            </dgm:if>
            <dgm:else name="elseTextRectConstraints">
              <dgm:constrLst>
                <dgm:constr type="lMarg" refType="primFontSz" fact="0.1"/>
                <dgm:constr type="rMarg" val="10.8"/>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EF0EE7-EACE-42E4-8E30-6CCD79E8F887}" type="datetimeFigureOut">
              <a:rPr kumimoji="1" lang="ja-JP" altLang="en-US" smtClean="0"/>
              <a:t>2025/5/30</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8B5ACF-AB63-493B-A2F4-6880E90E805C}" type="slidenum">
              <a:rPr kumimoji="1" lang="ja-JP" altLang="en-US" smtClean="0"/>
              <a:t>‹#›</a:t>
            </a:fld>
            <a:endParaRPr kumimoji="1" lang="ja-JP" altLang="en-US"/>
          </a:p>
        </p:txBody>
      </p:sp>
    </p:spTree>
    <p:extLst>
      <p:ext uri="{BB962C8B-B14F-4D97-AF65-F5344CB8AC3E}">
        <p14:creationId xmlns:p14="http://schemas.microsoft.com/office/powerpoint/2010/main" val="138218493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a:t>AI によって生成されたコンテンツは間違っている可能性があります。
---
日本には多くの美しい湖があり、自然の美しさと生物多様性を提供しています。このプレゼンテーションでは、日本の湖の地理的特徴、有名な湖、生態系、文化と観光、そして湖の保護と未来について探ります。
</a:t>
            </a:r>
            <a:endParaRPr kumimoji="1" lang="ja-JP" altLang="en-US"/>
          </a:p>
        </p:txBody>
      </p:sp>
      <p:sp>
        <p:nvSpPr>
          <p:cNvPr id="4" name="スライド番号プレースホルダー 3"/>
          <p:cNvSpPr>
            <a:spLocks noGrp="1"/>
          </p:cNvSpPr>
          <p:nvPr>
            <p:ph type="sldNum" sz="quarter" idx="5"/>
          </p:nvPr>
        </p:nvSpPr>
        <p:spPr/>
        <p:txBody>
          <a:bodyPr/>
          <a:lstStyle/>
          <a:p>
            <a:fld id="{711421E1-4C9B-4B18-BF80-5B699DD41CF2}" type="slidenum">
              <a:rPr kumimoji="1" lang="ja-JP" altLang="en-US" smtClean="0"/>
              <a:t>1</a:t>
            </a:fld>
            <a:endParaRPr kumimoji="1" lang="ja-JP" altLang="en-US"/>
          </a:p>
        </p:txBody>
      </p:sp>
    </p:spTree>
    <p:extLst>
      <p:ext uri="{BB962C8B-B14F-4D97-AF65-F5344CB8AC3E}">
        <p14:creationId xmlns:p14="http://schemas.microsoft.com/office/powerpoint/2010/main" val="3513223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a:t>摩周湖は、その透明度の高さで知られています。湖の水は非常に澄んでおり、訪れる人々に美しい自然の景観を提供します。この湖は神秘的な雰囲気を持ち、観光客に人気があります。</a:t>
            </a:r>
            <a:endParaRPr kumimoji="1" lang="ja-JP" altLang="en-US"/>
          </a:p>
        </p:txBody>
      </p:sp>
      <p:sp>
        <p:nvSpPr>
          <p:cNvPr id="4" name="スライド番号プレースホルダー 3"/>
          <p:cNvSpPr>
            <a:spLocks noGrp="1"/>
          </p:cNvSpPr>
          <p:nvPr>
            <p:ph type="sldNum" sz="quarter" idx="5"/>
          </p:nvPr>
        </p:nvSpPr>
        <p:spPr/>
        <p:txBody>
          <a:bodyPr/>
          <a:lstStyle/>
          <a:p>
            <a:fld id="{711421E1-4C9B-4B18-BF80-5B699DD41CF2}" type="slidenum">
              <a:rPr kumimoji="1" lang="ja-JP" altLang="en-US" smtClean="0"/>
              <a:t>10</a:t>
            </a:fld>
            <a:endParaRPr kumimoji="1" lang="ja-JP" altLang="en-US"/>
          </a:p>
        </p:txBody>
      </p:sp>
    </p:spTree>
    <p:extLst>
      <p:ext uri="{BB962C8B-B14F-4D97-AF65-F5344CB8AC3E}">
        <p14:creationId xmlns:p14="http://schemas.microsoft.com/office/powerpoint/2010/main" val="22015126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a:t>日本の湖は、様々な植物と動物が生息する豊かな生態系を形成しています。湖の生態系は健康な水環境を維持する上で重要であり、保護が求められています。</a:t>
            </a:r>
            <a:endParaRPr kumimoji="1" lang="ja-JP" altLang="en-US"/>
          </a:p>
        </p:txBody>
      </p:sp>
      <p:sp>
        <p:nvSpPr>
          <p:cNvPr id="4" name="スライド番号プレースホルダー 3"/>
          <p:cNvSpPr>
            <a:spLocks noGrp="1"/>
          </p:cNvSpPr>
          <p:nvPr>
            <p:ph type="sldNum" sz="quarter" idx="5"/>
          </p:nvPr>
        </p:nvSpPr>
        <p:spPr/>
        <p:txBody>
          <a:bodyPr/>
          <a:lstStyle/>
          <a:p>
            <a:fld id="{711421E1-4C9B-4B18-BF80-5B699DD41CF2}" type="slidenum">
              <a:rPr kumimoji="1" lang="ja-JP" altLang="en-US" smtClean="0"/>
              <a:t>11</a:t>
            </a:fld>
            <a:endParaRPr kumimoji="1" lang="ja-JP" altLang="en-US"/>
          </a:p>
        </p:txBody>
      </p:sp>
    </p:spTree>
    <p:extLst>
      <p:ext uri="{BB962C8B-B14F-4D97-AF65-F5344CB8AC3E}">
        <p14:creationId xmlns:p14="http://schemas.microsoft.com/office/powerpoint/2010/main" val="6567083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a:t>日本の湖には、特有の水生植物や多様な動物が生息しています。これらの生物は生態系のバランスを保ち、湖の環境を維持する重要な役割を果たしています。</a:t>
            </a:r>
            <a:endParaRPr kumimoji="1" lang="ja-JP" altLang="en-US"/>
          </a:p>
        </p:txBody>
      </p:sp>
      <p:sp>
        <p:nvSpPr>
          <p:cNvPr id="4" name="スライド番号プレースホルダー 3"/>
          <p:cNvSpPr>
            <a:spLocks noGrp="1"/>
          </p:cNvSpPr>
          <p:nvPr>
            <p:ph type="sldNum" sz="quarter" idx="5"/>
          </p:nvPr>
        </p:nvSpPr>
        <p:spPr/>
        <p:txBody>
          <a:bodyPr/>
          <a:lstStyle/>
          <a:p>
            <a:fld id="{711421E1-4C9B-4B18-BF80-5B699DD41CF2}" type="slidenum">
              <a:rPr kumimoji="1" lang="ja-JP" altLang="en-US" smtClean="0"/>
              <a:t>12</a:t>
            </a:fld>
            <a:endParaRPr kumimoji="1" lang="ja-JP" altLang="en-US"/>
          </a:p>
        </p:txBody>
      </p:sp>
    </p:spTree>
    <p:extLst>
      <p:ext uri="{BB962C8B-B14F-4D97-AF65-F5344CB8AC3E}">
        <p14:creationId xmlns:p14="http://schemas.microsoft.com/office/powerpoint/2010/main" val="6212737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a:t>湖の生態系を保存するためには、環境保護活動が重要です。水質の管理や生物の保護、周辺環境の整備などを通じて、持続可能な生態系を維持することが求められています。</a:t>
            </a:r>
            <a:endParaRPr kumimoji="1" lang="ja-JP" altLang="en-US"/>
          </a:p>
        </p:txBody>
      </p:sp>
      <p:sp>
        <p:nvSpPr>
          <p:cNvPr id="4" name="スライド番号プレースホルダー 3"/>
          <p:cNvSpPr>
            <a:spLocks noGrp="1"/>
          </p:cNvSpPr>
          <p:nvPr>
            <p:ph type="sldNum" sz="quarter" idx="5"/>
          </p:nvPr>
        </p:nvSpPr>
        <p:spPr/>
        <p:txBody>
          <a:bodyPr/>
          <a:lstStyle/>
          <a:p>
            <a:fld id="{711421E1-4C9B-4B18-BF80-5B699DD41CF2}" type="slidenum">
              <a:rPr kumimoji="1" lang="ja-JP" altLang="en-US" smtClean="0"/>
              <a:t>13</a:t>
            </a:fld>
            <a:endParaRPr kumimoji="1" lang="ja-JP" altLang="en-US"/>
          </a:p>
        </p:txBody>
      </p:sp>
    </p:spTree>
    <p:extLst>
      <p:ext uri="{BB962C8B-B14F-4D97-AF65-F5344CB8AC3E}">
        <p14:creationId xmlns:p14="http://schemas.microsoft.com/office/powerpoint/2010/main" val="33170811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a:t>湖は環境問題に直面しており、特に水質汚染や生態系の破壊が懸念されています。これらの問題に対しては、適切な管理と地域社会の協力が必要です。</a:t>
            </a:r>
            <a:endParaRPr kumimoji="1" lang="ja-JP" altLang="en-US"/>
          </a:p>
        </p:txBody>
      </p:sp>
      <p:sp>
        <p:nvSpPr>
          <p:cNvPr id="4" name="スライド番号プレースホルダー 3"/>
          <p:cNvSpPr>
            <a:spLocks noGrp="1"/>
          </p:cNvSpPr>
          <p:nvPr>
            <p:ph type="sldNum" sz="quarter" idx="5"/>
          </p:nvPr>
        </p:nvSpPr>
        <p:spPr/>
        <p:txBody>
          <a:bodyPr/>
          <a:lstStyle/>
          <a:p>
            <a:fld id="{711421E1-4C9B-4B18-BF80-5B699DD41CF2}" type="slidenum">
              <a:rPr kumimoji="1" lang="ja-JP" altLang="en-US" smtClean="0"/>
              <a:t>14</a:t>
            </a:fld>
            <a:endParaRPr kumimoji="1" lang="ja-JP" altLang="en-US"/>
          </a:p>
        </p:txBody>
      </p:sp>
    </p:spTree>
    <p:extLst>
      <p:ext uri="{BB962C8B-B14F-4D97-AF65-F5344CB8AC3E}">
        <p14:creationId xmlns:p14="http://schemas.microsoft.com/office/powerpoint/2010/main" val="5175975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a:t>湖は日本の文化に深く根付いており、多くの伝説や歴史が存在します。また、観光地としても重要で、レジャーやスポーツの場ともなっています。</a:t>
            </a:r>
            <a:endParaRPr kumimoji="1" lang="ja-JP" altLang="en-US"/>
          </a:p>
        </p:txBody>
      </p:sp>
      <p:sp>
        <p:nvSpPr>
          <p:cNvPr id="4" name="スライド番号プレースホルダー 3"/>
          <p:cNvSpPr>
            <a:spLocks noGrp="1"/>
          </p:cNvSpPr>
          <p:nvPr>
            <p:ph type="sldNum" sz="quarter" idx="5"/>
          </p:nvPr>
        </p:nvSpPr>
        <p:spPr/>
        <p:txBody>
          <a:bodyPr/>
          <a:lstStyle/>
          <a:p>
            <a:fld id="{711421E1-4C9B-4B18-BF80-5B699DD41CF2}" type="slidenum">
              <a:rPr kumimoji="1" lang="ja-JP" altLang="en-US" smtClean="0"/>
              <a:t>15</a:t>
            </a:fld>
            <a:endParaRPr kumimoji="1" lang="ja-JP" altLang="en-US"/>
          </a:p>
        </p:txBody>
      </p:sp>
    </p:spTree>
    <p:extLst>
      <p:ext uri="{BB962C8B-B14F-4D97-AF65-F5344CB8AC3E}">
        <p14:creationId xmlns:p14="http://schemas.microsoft.com/office/powerpoint/2010/main" val="5633922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a:t>多くの湖には独自の伝説や神話が存在し、地域の文化に影響を与えています。これらの物語は観光の魅力を引き立て、訪れる人々に興味を持たせます。</a:t>
            </a:r>
            <a:endParaRPr kumimoji="1" lang="ja-JP" altLang="en-US"/>
          </a:p>
        </p:txBody>
      </p:sp>
      <p:sp>
        <p:nvSpPr>
          <p:cNvPr id="4" name="スライド番号プレースホルダー 3"/>
          <p:cNvSpPr>
            <a:spLocks noGrp="1"/>
          </p:cNvSpPr>
          <p:nvPr>
            <p:ph type="sldNum" sz="quarter" idx="5"/>
          </p:nvPr>
        </p:nvSpPr>
        <p:spPr/>
        <p:txBody>
          <a:bodyPr/>
          <a:lstStyle/>
          <a:p>
            <a:fld id="{711421E1-4C9B-4B18-BF80-5B699DD41CF2}" type="slidenum">
              <a:rPr kumimoji="1" lang="ja-JP" altLang="en-US" smtClean="0"/>
              <a:t>16</a:t>
            </a:fld>
            <a:endParaRPr kumimoji="1" lang="ja-JP" altLang="en-US"/>
          </a:p>
        </p:txBody>
      </p:sp>
    </p:spTree>
    <p:extLst>
      <p:ext uri="{BB962C8B-B14F-4D97-AF65-F5344CB8AC3E}">
        <p14:creationId xmlns:p14="http://schemas.microsoft.com/office/powerpoint/2010/main" val="7493823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a:t>湖の周辺には観光スポットが多数存在し、自然の美しさや歴史的な遺産を楽しむことができます。観光客は、湖の美しい景観を楽しみながら、文化や歴史に触れることができます。</a:t>
            </a:r>
            <a:endParaRPr kumimoji="1" lang="ja-JP" altLang="en-US"/>
          </a:p>
        </p:txBody>
      </p:sp>
      <p:sp>
        <p:nvSpPr>
          <p:cNvPr id="4" name="スライド番号プレースホルダー 3"/>
          <p:cNvSpPr>
            <a:spLocks noGrp="1"/>
          </p:cNvSpPr>
          <p:nvPr>
            <p:ph type="sldNum" sz="quarter" idx="5"/>
          </p:nvPr>
        </p:nvSpPr>
        <p:spPr/>
        <p:txBody>
          <a:bodyPr/>
          <a:lstStyle/>
          <a:p>
            <a:fld id="{711421E1-4C9B-4B18-BF80-5B699DD41CF2}" type="slidenum">
              <a:rPr kumimoji="1" lang="ja-JP" altLang="en-US" smtClean="0"/>
              <a:t>17</a:t>
            </a:fld>
            <a:endParaRPr kumimoji="1" lang="ja-JP" altLang="en-US"/>
          </a:p>
        </p:txBody>
      </p:sp>
    </p:spTree>
    <p:extLst>
      <p:ext uri="{BB962C8B-B14F-4D97-AF65-F5344CB8AC3E}">
        <p14:creationId xmlns:p14="http://schemas.microsoft.com/office/powerpoint/2010/main" val="6800030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a:t>湖は様々なレジャーやスポーツアクティビティの場でもあります。カヤック、釣り、ハイキングなど、湖の自然を楽しむためのアクティビティが豊富にあります。</a:t>
            </a:r>
            <a:endParaRPr kumimoji="1" lang="ja-JP" altLang="en-US"/>
          </a:p>
        </p:txBody>
      </p:sp>
      <p:sp>
        <p:nvSpPr>
          <p:cNvPr id="4" name="スライド番号プレースホルダー 3"/>
          <p:cNvSpPr>
            <a:spLocks noGrp="1"/>
          </p:cNvSpPr>
          <p:nvPr>
            <p:ph type="sldNum" sz="quarter" idx="5"/>
          </p:nvPr>
        </p:nvSpPr>
        <p:spPr/>
        <p:txBody>
          <a:bodyPr/>
          <a:lstStyle/>
          <a:p>
            <a:fld id="{711421E1-4C9B-4B18-BF80-5B699DD41CF2}" type="slidenum">
              <a:rPr kumimoji="1" lang="ja-JP" altLang="en-US" smtClean="0"/>
              <a:t>18</a:t>
            </a:fld>
            <a:endParaRPr kumimoji="1" lang="ja-JP" altLang="en-US"/>
          </a:p>
        </p:txBody>
      </p:sp>
    </p:spTree>
    <p:extLst>
      <p:ext uri="{BB962C8B-B14F-4D97-AF65-F5344CB8AC3E}">
        <p14:creationId xmlns:p14="http://schemas.microsoft.com/office/powerpoint/2010/main" val="38907439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a:t>湖の保護は、将来の持続可能な利用に向けた重要な課題です。地域社会と連携し、湖の健康を維持するための活動が求められています。</a:t>
            </a:r>
            <a:endParaRPr kumimoji="1" lang="ja-JP" altLang="en-US"/>
          </a:p>
        </p:txBody>
      </p:sp>
      <p:sp>
        <p:nvSpPr>
          <p:cNvPr id="4" name="スライド番号プレースホルダー 3"/>
          <p:cNvSpPr>
            <a:spLocks noGrp="1"/>
          </p:cNvSpPr>
          <p:nvPr>
            <p:ph type="sldNum" sz="quarter" idx="5"/>
          </p:nvPr>
        </p:nvSpPr>
        <p:spPr/>
        <p:txBody>
          <a:bodyPr/>
          <a:lstStyle/>
          <a:p>
            <a:fld id="{711421E1-4C9B-4B18-BF80-5B699DD41CF2}" type="slidenum">
              <a:rPr kumimoji="1" lang="ja-JP" altLang="en-US" smtClean="0"/>
              <a:t>19</a:t>
            </a:fld>
            <a:endParaRPr kumimoji="1" lang="ja-JP" altLang="en-US"/>
          </a:p>
        </p:txBody>
      </p:sp>
    </p:spTree>
    <p:extLst>
      <p:ext uri="{BB962C8B-B14F-4D97-AF65-F5344CB8AC3E}">
        <p14:creationId xmlns:p14="http://schemas.microsoft.com/office/powerpoint/2010/main" val="134848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a:t>まず、日本の湖の地理的特徴を理解した後、有名な湖の特徴を詳述します。次に、湖の生態系について考察し、文化と観光の側面を探ります。最後に、湖の保護活動と持続可能な利用について考えます。</a:t>
            </a:r>
            <a:endParaRPr kumimoji="1" lang="ja-JP" altLang="en-US"/>
          </a:p>
        </p:txBody>
      </p:sp>
      <p:sp>
        <p:nvSpPr>
          <p:cNvPr id="4" name="スライド番号プレースホルダー 3"/>
          <p:cNvSpPr>
            <a:spLocks noGrp="1"/>
          </p:cNvSpPr>
          <p:nvPr>
            <p:ph type="sldNum" sz="quarter" idx="5"/>
          </p:nvPr>
        </p:nvSpPr>
        <p:spPr/>
        <p:txBody>
          <a:bodyPr/>
          <a:lstStyle/>
          <a:p>
            <a:fld id="{711421E1-4C9B-4B18-BF80-5B699DD41CF2}" type="slidenum">
              <a:rPr kumimoji="1" lang="ja-JP" altLang="en-US" smtClean="0"/>
              <a:t>2</a:t>
            </a:fld>
            <a:endParaRPr kumimoji="1" lang="ja-JP" altLang="en-US"/>
          </a:p>
        </p:txBody>
      </p:sp>
    </p:spTree>
    <p:extLst>
      <p:ext uri="{BB962C8B-B14F-4D97-AF65-F5344CB8AC3E}">
        <p14:creationId xmlns:p14="http://schemas.microsoft.com/office/powerpoint/2010/main" val="28571091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a:t>湖の保護活動には、清掃活動や生態系の保全プログラムが含まれます。地域の住民や団体が協力して、湖の環境を守る取り組みが進められています。</a:t>
            </a:r>
            <a:endParaRPr kumimoji="1" lang="ja-JP" altLang="en-US"/>
          </a:p>
        </p:txBody>
      </p:sp>
      <p:sp>
        <p:nvSpPr>
          <p:cNvPr id="4" name="スライド番号プレースホルダー 3"/>
          <p:cNvSpPr>
            <a:spLocks noGrp="1"/>
          </p:cNvSpPr>
          <p:nvPr>
            <p:ph type="sldNum" sz="quarter" idx="5"/>
          </p:nvPr>
        </p:nvSpPr>
        <p:spPr/>
        <p:txBody>
          <a:bodyPr/>
          <a:lstStyle/>
          <a:p>
            <a:fld id="{711421E1-4C9B-4B18-BF80-5B699DD41CF2}" type="slidenum">
              <a:rPr kumimoji="1" lang="ja-JP" altLang="en-US" smtClean="0"/>
              <a:t>20</a:t>
            </a:fld>
            <a:endParaRPr kumimoji="1" lang="ja-JP" altLang="en-US"/>
          </a:p>
        </p:txBody>
      </p:sp>
    </p:spTree>
    <p:extLst>
      <p:ext uri="{BB962C8B-B14F-4D97-AF65-F5344CB8AC3E}">
        <p14:creationId xmlns:p14="http://schemas.microsoft.com/office/powerpoint/2010/main" val="27940899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a:t>環境教育は、湖の保護に不可欠な要素です。地域の学校や団体が協力し、湖の重要性についての啓発活動を行い、未来の世代にその価値を伝えています。</a:t>
            </a:r>
            <a:endParaRPr kumimoji="1" lang="ja-JP" altLang="en-US"/>
          </a:p>
        </p:txBody>
      </p:sp>
      <p:sp>
        <p:nvSpPr>
          <p:cNvPr id="4" name="スライド番号プレースホルダー 3"/>
          <p:cNvSpPr>
            <a:spLocks noGrp="1"/>
          </p:cNvSpPr>
          <p:nvPr>
            <p:ph type="sldNum" sz="quarter" idx="5"/>
          </p:nvPr>
        </p:nvSpPr>
        <p:spPr/>
        <p:txBody>
          <a:bodyPr/>
          <a:lstStyle/>
          <a:p>
            <a:fld id="{711421E1-4C9B-4B18-BF80-5B699DD41CF2}" type="slidenum">
              <a:rPr kumimoji="1" lang="ja-JP" altLang="en-US" smtClean="0"/>
              <a:t>21</a:t>
            </a:fld>
            <a:endParaRPr kumimoji="1" lang="ja-JP" altLang="en-US"/>
          </a:p>
        </p:txBody>
      </p:sp>
    </p:spTree>
    <p:extLst>
      <p:ext uri="{BB962C8B-B14F-4D97-AF65-F5344CB8AC3E}">
        <p14:creationId xmlns:p14="http://schemas.microsoft.com/office/powerpoint/2010/main" val="41478628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a:t>未来の湖の利用は、持続可能性を考慮したプランが重要です。観光、レクリエーション、環境保護を調和させた利用法を模索することが求められています。</a:t>
            </a:r>
            <a:endParaRPr kumimoji="1" lang="ja-JP" altLang="en-US"/>
          </a:p>
        </p:txBody>
      </p:sp>
      <p:sp>
        <p:nvSpPr>
          <p:cNvPr id="4" name="スライド番号プレースホルダー 3"/>
          <p:cNvSpPr>
            <a:spLocks noGrp="1"/>
          </p:cNvSpPr>
          <p:nvPr>
            <p:ph type="sldNum" sz="quarter" idx="5"/>
          </p:nvPr>
        </p:nvSpPr>
        <p:spPr/>
        <p:txBody>
          <a:bodyPr/>
          <a:lstStyle/>
          <a:p>
            <a:fld id="{711421E1-4C9B-4B18-BF80-5B699DD41CF2}" type="slidenum">
              <a:rPr kumimoji="1" lang="ja-JP" altLang="en-US" smtClean="0"/>
              <a:t>22</a:t>
            </a:fld>
            <a:endParaRPr kumimoji="1" lang="ja-JP" altLang="en-US"/>
          </a:p>
        </p:txBody>
      </p:sp>
    </p:spTree>
    <p:extLst>
      <p:ext uri="{BB962C8B-B14F-4D97-AF65-F5344CB8AC3E}">
        <p14:creationId xmlns:p14="http://schemas.microsoft.com/office/powerpoint/2010/main" val="25009566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a:t>日本の湖は、自然の美しさと生物多様性を提供する重要な存在です。湖の特徴、生態系、文化、保護活動について理解を深め、持続可能な未来に向けた取り組みを進めることが大切です。</a:t>
            </a:r>
            <a:endParaRPr kumimoji="1" lang="ja-JP" altLang="en-US"/>
          </a:p>
        </p:txBody>
      </p:sp>
      <p:sp>
        <p:nvSpPr>
          <p:cNvPr id="4" name="スライド番号プレースホルダー 3"/>
          <p:cNvSpPr>
            <a:spLocks noGrp="1"/>
          </p:cNvSpPr>
          <p:nvPr>
            <p:ph type="sldNum" sz="quarter" idx="5"/>
          </p:nvPr>
        </p:nvSpPr>
        <p:spPr/>
        <p:txBody>
          <a:bodyPr/>
          <a:lstStyle/>
          <a:p>
            <a:fld id="{711421E1-4C9B-4B18-BF80-5B699DD41CF2}" type="slidenum">
              <a:rPr kumimoji="1" lang="ja-JP" altLang="en-US" smtClean="0"/>
              <a:t>23</a:t>
            </a:fld>
            <a:endParaRPr kumimoji="1" lang="ja-JP" altLang="en-US"/>
          </a:p>
        </p:txBody>
      </p:sp>
    </p:spTree>
    <p:extLst>
      <p:ext uri="{BB962C8B-B14F-4D97-AF65-F5344CB8AC3E}">
        <p14:creationId xmlns:p14="http://schemas.microsoft.com/office/powerpoint/2010/main" val="2010076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a:t>日本の湖は、火山活動や地形の影響を受けて形成されています。各湖は独自の特性を持っており、これらの特徴が湖の地理的な分布や分類に影響を与えています。</a:t>
            </a:r>
            <a:endParaRPr kumimoji="1" lang="ja-JP" altLang="en-US"/>
          </a:p>
        </p:txBody>
      </p:sp>
      <p:sp>
        <p:nvSpPr>
          <p:cNvPr id="4" name="スライド番号プレースホルダー 3"/>
          <p:cNvSpPr>
            <a:spLocks noGrp="1"/>
          </p:cNvSpPr>
          <p:nvPr>
            <p:ph type="sldNum" sz="quarter" idx="5"/>
          </p:nvPr>
        </p:nvSpPr>
        <p:spPr/>
        <p:txBody>
          <a:bodyPr/>
          <a:lstStyle/>
          <a:p>
            <a:fld id="{711421E1-4C9B-4B18-BF80-5B699DD41CF2}" type="slidenum">
              <a:rPr kumimoji="1" lang="ja-JP" altLang="en-US" smtClean="0"/>
              <a:t>3</a:t>
            </a:fld>
            <a:endParaRPr kumimoji="1" lang="ja-JP" altLang="en-US"/>
          </a:p>
        </p:txBody>
      </p:sp>
    </p:spTree>
    <p:extLst>
      <p:ext uri="{BB962C8B-B14F-4D97-AF65-F5344CB8AC3E}">
        <p14:creationId xmlns:p14="http://schemas.microsoft.com/office/powerpoint/2010/main" val="3148816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a:t>日本には約3,000の湖があり、これらは火山湖、堰止湖、カルデラ湖などに分類されます。湖の分布は地質的な特性によって異なり、それぞれの湖に特有の景観と生態系があります。</a:t>
            </a:r>
            <a:endParaRPr kumimoji="1" lang="ja-JP" altLang="en-US"/>
          </a:p>
        </p:txBody>
      </p:sp>
      <p:sp>
        <p:nvSpPr>
          <p:cNvPr id="4" name="スライド番号プレースホルダー 3"/>
          <p:cNvSpPr>
            <a:spLocks noGrp="1"/>
          </p:cNvSpPr>
          <p:nvPr>
            <p:ph type="sldNum" sz="quarter" idx="5"/>
          </p:nvPr>
        </p:nvSpPr>
        <p:spPr/>
        <p:txBody>
          <a:bodyPr/>
          <a:lstStyle/>
          <a:p>
            <a:fld id="{711421E1-4C9B-4B18-BF80-5B699DD41CF2}" type="slidenum">
              <a:rPr kumimoji="1" lang="ja-JP" altLang="en-US" smtClean="0"/>
              <a:t>4</a:t>
            </a:fld>
            <a:endParaRPr kumimoji="1" lang="ja-JP" altLang="en-US"/>
          </a:p>
        </p:txBody>
      </p:sp>
    </p:spTree>
    <p:extLst>
      <p:ext uri="{BB962C8B-B14F-4D97-AF65-F5344CB8AC3E}">
        <p14:creationId xmlns:p14="http://schemas.microsoft.com/office/powerpoint/2010/main" val="4247108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a:t>火山湖は火山の噴火によって形成され、堰止湖は河川が堰き止められてできた湖です。カルデラ湖は火山の爆発によってできた大きな凹地に水が溜まったもので、これらのタイプごとに異なる特性があります。</a:t>
            </a:r>
            <a:endParaRPr kumimoji="1" lang="ja-JP" altLang="en-US"/>
          </a:p>
        </p:txBody>
      </p:sp>
      <p:sp>
        <p:nvSpPr>
          <p:cNvPr id="4" name="スライド番号プレースホルダー 3"/>
          <p:cNvSpPr>
            <a:spLocks noGrp="1"/>
          </p:cNvSpPr>
          <p:nvPr>
            <p:ph type="sldNum" sz="quarter" idx="5"/>
          </p:nvPr>
        </p:nvSpPr>
        <p:spPr/>
        <p:txBody>
          <a:bodyPr/>
          <a:lstStyle/>
          <a:p>
            <a:fld id="{711421E1-4C9B-4B18-BF80-5B699DD41CF2}" type="slidenum">
              <a:rPr kumimoji="1" lang="ja-JP" altLang="en-US" smtClean="0"/>
              <a:t>5</a:t>
            </a:fld>
            <a:endParaRPr kumimoji="1" lang="ja-JP" altLang="en-US"/>
          </a:p>
        </p:txBody>
      </p:sp>
    </p:spTree>
    <p:extLst>
      <p:ext uri="{BB962C8B-B14F-4D97-AF65-F5344CB8AC3E}">
        <p14:creationId xmlns:p14="http://schemas.microsoft.com/office/powerpoint/2010/main" val="1494327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a:t>湖は自然のプロセスによって形成されます。地殻変動、火山活動、氷河の動きなどが湖の形状や大きさに影響を与え、それぞれの湖の成り立ちに独自の背景があります。</a:t>
            </a:r>
            <a:endParaRPr kumimoji="1" lang="ja-JP" altLang="en-US"/>
          </a:p>
        </p:txBody>
      </p:sp>
      <p:sp>
        <p:nvSpPr>
          <p:cNvPr id="4" name="スライド番号プレースホルダー 3"/>
          <p:cNvSpPr>
            <a:spLocks noGrp="1"/>
          </p:cNvSpPr>
          <p:nvPr>
            <p:ph type="sldNum" sz="quarter" idx="5"/>
          </p:nvPr>
        </p:nvSpPr>
        <p:spPr/>
        <p:txBody>
          <a:bodyPr/>
          <a:lstStyle/>
          <a:p>
            <a:fld id="{711421E1-4C9B-4B18-BF80-5B699DD41CF2}" type="slidenum">
              <a:rPr kumimoji="1" lang="ja-JP" altLang="en-US" smtClean="0"/>
              <a:t>6</a:t>
            </a:fld>
            <a:endParaRPr kumimoji="1" lang="ja-JP" altLang="en-US"/>
          </a:p>
        </p:txBody>
      </p:sp>
    </p:spTree>
    <p:extLst>
      <p:ext uri="{BB962C8B-B14F-4D97-AF65-F5344CB8AC3E}">
        <p14:creationId xmlns:p14="http://schemas.microsoft.com/office/powerpoint/2010/main" val="3856889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a:t>日本の湖はそれぞれ異なる魅力を持っています。琵琶湖の広大な水面、洞爺湖の温泉、摩周湖の透明度など、これらの湖の特徴について詳しく見ていきます。</a:t>
            </a:r>
            <a:endParaRPr kumimoji="1" lang="ja-JP" altLang="en-US"/>
          </a:p>
        </p:txBody>
      </p:sp>
      <p:sp>
        <p:nvSpPr>
          <p:cNvPr id="4" name="スライド番号プレースホルダー 3"/>
          <p:cNvSpPr>
            <a:spLocks noGrp="1"/>
          </p:cNvSpPr>
          <p:nvPr>
            <p:ph type="sldNum" sz="quarter" idx="5"/>
          </p:nvPr>
        </p:nvSpPr>
        <p:spPr/>
        <p:txBody>
          <a:bodyPr/>
          <a:lstStyle/>
          <a:p>
            <a:fld id="{711421E1-4C9B-4B18-BF80-5B699DD41CF2}" type="slidenum">
              <a:rPr kumimoji="1" lang="ja-JP" altLang="en-US" smtClean="0"/>
              <a:t>7</a:t>
            </a:fld>
            <a:endParaRPr kumimoji="1" lang="ja-JP" altLang="en-US"/>
          </a:p>
        </p:txBody>
      </p:sp>
    </p:spTree>
    <p:extLst>
      <p:ext uri="{BB962C8B-B14F-4D97-AF65-F5344CB8AC3E}">
        <p14:creationId xmlns:p14="http://schemas.microsoft.com/office/powerpoint/2010/main" val="3009720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a:t>琵琶湖は、日本で最も大きな湖であり、豊かな生態系を持っています。その周辺には美しい風景や歴史的な名所が点在しており、観光地としても人気です。</a:t>
            </a:r>
            <a:endParaRPr kumimoji="1" lang="ja-JP" altLang="en-US"/>
          </a:p>
        </p:txBody>
      </p:sp>
      <p:sp>
        <p:nvSpPr>
          <p:cNvPr id="4" name="スライド番号プレースホルダー 3"/>
          <p:cNvSpPr>
            <a:spLocks noGrp="1"/>
          </p:cNvSpPr>
          <p:nvPr>
            <p:ph type="sldNum" sz="quarter" idx="5"/>
          </p:nvPr>
        </p:nvSpPr>
        <p:spPr/>
        <p:txBody>
          <a:bodyPr/>
          <a:lstStyle/>
          <a:p>
            <a:fld id="{711421E1-4C9B-4B18-BF80-5B699DD41CF2}" type="slidenum">
              <a:rPr kumimoji="1" lang="ja-JP" altLang="en-US" smtClean="0"/>
              <a:t>8</a:t>
            </a:fld>
            <a:endParaRPr kumimoji="1" lang="ja-JP" altLang="en-US"/>
          </a:p>
        </p:txBody>
      </p:sp>
    </p:spTree>
    <p:extLst>
      <p:ext uri="{BB962C8B-B14F-4D97-AF65-F5344CB8AC3E}">
        <p14:creationId xmlns:p14="http://schemas.microsoft.com/office/powerpoint/2010/main" val="25160533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a:t>洞爺湖は美しい風景で知られ、温泉も豊富です。湖岸にはリゾート施設があり、観光客にとって魅力的な場所となっています。自然の美しさと共に、温泉の効果を楽しむことができます。</a:t>
            </a:r>
            <a:endParaRPr kumimoji="1" lang="ja-JP" altLang="en-US"/>
          </a:p>
        </p:txBody>
      </p:sp>
      <p:sp>
        <p:nvSpPr>
          <p:cNvPr id="4" name="スライド番号プレースホルダー 3"/>
          <p:cNvSpPr>
            <a:spLocks noGrp="1"/>
          </p:cNvSpPr>
          <p:nvPr>
            <p:ph type="sldNum" sz="quarter" idx="5"/>
          </p:nvPr>
        </p:nvSpPr>
        <p:spPr/>
        <p:txBody>
          <a:bodyPr/>
          <a:lstStyle/>
          <a:p>
            <a:fld id="{711421E1-4C9B-4B18-BF80-5B699DD41CF2}" type="slidenum">
              <a:rPr kumimoji="1" lang="ja-JP" altLang="en-US" smtClean="0"/>
              <a:t>9</a:t>
            </a:fld>
            <a:endParaRPr kumimoji="1" lang="ja-JP" altLang="en-US"/>
          </a:p>
        </p:txBody>
      </p:sp>
    </p:spTree>
    <p:extLst>
      <p:ext uri="{BB962C8B-B14F-4D97-AF65-F5344CB8AC3E}">
        <p14:creationId xmlns:p14="http://schemas.microsoft.com/office/powerpoint/2010/main" val="32598756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704088" y="889820"/>
            <a:ext cx="9989574" cy="3598606"/>
          </a:xfrm>
        </p:spPr>
        <p:txBody>
          <a:bodyPr anchor="t">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704088"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fld id="{D1D1EADE-8E88-4C7C-8AC5-FB148DE4940E}" type="datetime1">
              <a:rPr lang="en-US" smtClean="0"/>
              <a:t>5/30/2025</a:t>
            </a:fld>
            <a:endParaRPr lang="en-US"/>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0698625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fld id="{EC3C8B9C-477D-492A-96AD-1FC2CC997A73}" type="datetime1">
              <a:rPr lang="en-US" smtClean="0"/>
              <a:t>5/30/2025</a:t>
            </a:fld>
            <a:endParaRPr lang="en-US"/>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4274579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768927" y="997973"/>
            <a:ext cx="8473395" cy="49849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fld id="{42D3AED5-E26D-4E29-B1B3-7847B6779594}" type="datetime1">
              <a:rPr lang="en-US" smtClean="0"/>
              <a:t>5/30/2025</a:t>
            </a:fld>
            <a:endParaRPr lang="en-US"/>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197922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157B6794-849E-4626-908B-D15793550EFB}" type="datetime1">
              <a:rPr lang="en-US" smtClean="0"/>
              <a:t>5/30/2025</a:t>
            </a:fld>
            <a:endParaRPr lang="en-US"/>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522404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fld id="{63DB64E7-5594-42A3-ADBF-E95A7ACEAD64}" type="datetime1">
              <a:rPr lang="en-US" smtClean="0"/>
              <a:t>5/30/2025</a:t>
            </a:fld>
            <a:endParaRPr lang="en-US"/>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513718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14400"/>
            <a:ext cx="10691265" cy="1307592"/>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04088"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81344"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fld id="{18462B0B-D248-4FFB-8695-AD7FA4B1284A}" type="datetime1">
              <a:rPr lang="en-US" smtClean="0"/>
              <a:t>5/30/2025</a:t>
            </a:fld>
            <a:endParaRPr lang="en-US"/>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724539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704087" y="929147"/>
            <a:ext cx="10689336" cy="798451"/>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04088"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04088"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81344"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81344"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fld id="{D0378EFB-9159-4510-B73F-4F0409ADE937}" type="datetime1">
              <a:rPr lang="en-US" smtClean="0"/>
              <a:t>5/30/2025</a:t>
            </a:fld>
            <a:endParaRPr lang="en-US"/>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919615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fld id="{89BC9412-2452-4BED-A324-9D8C115361AD}" type="datetime1">
              <a:rPr lang="en-US" smtClean="0"/>
              <a:t>5/30/2025</a:t>
            </a:fld>
            <a:endParaRPr lang="en-US"/>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949140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fld id="{F5318F62-D251-40E8-A23C-F4CFE9FEAB41}" type="datetime1">
              <a:rPr lang="en-US" smtClean="0"/>
              <a:t>5/30/2025</a:t>
            </a:fld>
            <a:endParaRPr lang="en-US"/>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730967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704088" y="1069848"/>
            <a:ext cx="4093599" cy="1316736"/>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1069848"/>
            <a:ext cx="6172200" cy="47912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704088" y="2551176"/>
            <a:ext cx="4093599" cy="331927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fld id="{44F76144-149E-4874-93A5-554A0357CF82}" type="datetime1">
              <a:rPr lang="en-US" smtClean="0"/>
              <a:t>5/30/2025</a:t>
            </a:fld>
            <a:endParaRPr lang="en-US"/>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054249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704088" y="1066800"/>
            <a:ext cx="4103431" cy="1317523"/>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704088"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fld id="{50BA65D8-0540-4835-AE5C-25D29DBA01BE}" type="datetime1">
              <a:rPr lang="en-US" smtClean="0"/>
              <a:t>5/30/2025</a:t>
            </a:fld>
            <a:endParaRPr lang="en-US"/>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4216366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14400"/>
            <a:ext cx="10691265" cy="130759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21992"/>
            <a:ext cx="10691265" cy="37398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49564" cy="365125"/>
          </a:xfrm>
          <a:prstGeom prst="rect">
            <a:avLst/>
          </a:prstGeom>
        </p:spPr>
        <p:txBody>
          <a:bodyPr vert="horz" lIns="91440" tIns="45720" rIns="91440" bIns="45720" rtlCol="0" anchor="ctr"/>
          <a:lstStyle>
            <a:lvl1pPr algn="r">
              <a:defRPr sz="1050">
                <a:solidFill>
                  <a:schemeClr val="tx1"/>
                </a:solidFill>
                <a:latin typeface="+mj-lt"/>
              </a:defRPr>
            </a:lvl1pPr>
          </a:lstStyle>
          <a:p>
            <a:fld id="{E31BA835-12AC-4E8F-955A-EA3F4DE2791F}" type="datetime1">
              <a:rPr lang="en-US" smtClean="0"/>
              <a:t>5/30/2025</a:t>
            </a:fld>
            <a:endParaRPr lang="en-US"/>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04088"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endParaRPr lang="en-US" dirty="0"/>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87E7843D-FF13-4365-9478-9625B70A2705}" type="slidenum">
              <a:rPr lang="en-US" smtClean="0"/>
              <a:t>‹#›</a:t>
            </a:fld>
            <a:endParaRPr lang="en-US"/>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76645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cxnSp>
        <p:nvCxnSpPr>
          <p:cNvPr id="11" name="Straight Connector 10">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図 3" descr="韓国の漢江の景色">
            <a:extLst>
              <a:ext uri="{FF2B5EF4-FFF2-40B4-BE49-F238E27FC236}">
                <a16:creationId xmlns:a16="http://schemas.microsoft.com/office/drawing/2014/main" id="{E3E353AE-BCA6-4EDD-90BF-766E9E4EA9ED}"/>
              </a:ext>
            </a:extLst>
          </p:cNvPr>
          <p:cNvPicPr>
            <a:picLocks noChangeAspect="1"/>
          </p:cNvPicPr>
          <p:nvPr/>
        </p:nvPicPr>
        <p:blipFill>
          <a:blip r:embed="rId3"/>
          <a:srcRect l="8308" t="9091" r="783"/>
          <a:stretch>
            <a:fillRect/>
          </a:stretch>
        </p:blipFill>
        <p:spPr>
          <a:xfrm>
            <a:off x="20" y="10"/>
            <a:ext cx="12191979" cy="6857990"/>
          </a:xfrm>
          <a:prstGeom prst="rect">
            <a:avLst/>
          </a:prstGeom>
        </p:spPr>
      </p:pic>
      <p:sp>
        <p:nvSpPr>
          <p:cNvPr id="13" name="Rectangle 12">
            <a:extLst>
              <a:ext uri="{FF2B5EF4-FFF2-40B4-BE49-F238E27FC236}">
                <a16:creationId xmlns:a16="http://schemas.microsoft.com/office/drawing/2014/main" id="{EFBAAD93-7DE6-47D1-3609-446AE138A2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507179" y="173181"/>
            <a:ext cx="6858002" cy="6511640"/>
          </a:xfrm>
          <a:prstGeom prst="rect">
            <a:avLst/>
          </a:prstGeom>
          <a:gradFill>
            <a:gsLst>
              <a:gs pos="0">
                <a:schemeClr val="bg1">
                  <a:alpha val="0"/>
                </a:schemeClr>
              </a:gs>
              <a:gs pos="46000">
                <a:schemeClr val="bg1">
                  <a:alpha val="30000"/>
                </a:schemeClr>
              </a:gs>
              <a:gs pos="26000">
                <a:schemeClr val="bg1">
                  <a:alpha val="17000"/>
                </a:schemeClr>
              </a:gs>
              <a:gs pos="100000">
                <a:schemeClr val="bg1">
                  <a:alpha val="4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 name="タイトル 1">
            <a:extLst>
              <a:ext uri="{FF2B5EF4-FFF2-40B4-BE49-F238E27FC236}">
                <a16:creationId xmlns:a16="http://schemas.microsoft.com/office/drawing/2014/main" id="{88534A63-8C61-727A-D95F-5D6AD18639DB}"/>
              </a:ext>
            </a:extLst>
          </p:cNvPr>
          <p:cNvSpPr>
            <a:spLocks noGrp="1"/>
          </p:cNvSpPr>
          <p:nvPr>
            <p:ph type="ctrTitle"/>
          </p:nvPr>
        </p:nvSpPr>
        <p:spPr>
          <a:xfrm>
            <a:off x="7145736" y="908651"/>
            <a:ext cx="4754880" cy="4171779"/>
          </a:xfrm>
        </p:spPr>
        <p:txBody>
          <a:bodyPr anchor="t">
            <a:normAutofit/>
          </a:bodyPr>
          <a:lstStyle/>
          <a:p>
            <a:r>
              <a:rPr lang="ja-JP" altLang="en-US" sz="6000"/>
              <a:t>日本の湖:自然の美と多様性</a:t>
            </a:r>
            <a:endParaRPr kumimoji="1" lang="ja-JP" altLang="en-US" sz="6000"/>
          </a:p>
        </p:txBody>
      </p:sp>
      <p:sp>
        <p:nvSpPr>
          <p:cNvPr id="3" name="字幕 2">
            <a:extLst>
              <a:ext uri="{FF2B5EF4-FFF2-40B4-BE49-F238E27FC236}">
                <a16:creationId xmlns:a16="http://schemas.microsoft.com/office/drawing/2014/main" id="{8F4CE1D9-D282-6FE5-7B81-A7ABB6CA55FC}"/>
              </a:ext>
            </a:extLst>
          </p:cNvPr>
          <p:cNvSpPr>
            <a:spLocks noGrp="1"/>
          </p:cNvSpPr>
          <p:nvPr>
            <p:ph type="subTitle" idx="1"/>
          </p:nvPr>
        </p:nvSpPr>
        <p:spPr>
          <a:xfrm>
            <a:off x="7145736" y="5216955"/>
            <a:ext cx="4754880" cy="1003638"/>
          </a:xfrm>
        </p:spPr>
        <p:txBody>
          <a:bodyPr anchor="b">
            <a:normAutofit/>
          </a:bodyPr>
          <a:lstStyle/>
          <a:p>
            <a:r>
              <a:rPr lang="ja-JP" altLang="en-US" sz="2200"/>
              <a:t>日本の湖が持つ独自の魅力を探る</a:t>
            </a:r>
            <a:endParaRPr kumimoji="1" lang="ja-JP" altLang="en-US" sz="2200"/>
          </a:p>
        </p:txBody>
      </p:sp>
      <p:cxnSp>
        <p:nvCxnSpPr>
          <p:cNvPr id="15" name="Straight Connector 14">
            <a:extLst>
              <a:ext uri="{FF2B5EF4-FFF2-40B4-BE49-F238E27FC236}">
                <a16:creationId xmlns:a16="http://schemas.microsoft.com/office/drawing/2014/main" id="{90236859-7780-1451-40B8-74A77E2715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62326" y="727509"/>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291564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par>
                                <p:cTn id="11" presetID="42" presetClass="entr" presetSubtype="0" fill="hold" grpId="1" nodeType="withEffect">
                                  <p:stCondLst>
                                    <p:cond delay="250"/>
                                  </p:stCondLst>
                                  <p:iterate>
                                    <p:tmPct val="10000"/>
                                  </p:iterate>
                                  <p:childTnLst>
                                    <p:set>
                                      <p:cBhvr>
                                        <p:cTn id="12" dur="1" fill="hold">
                                          <p:stCondLst>
                                            <p:cond delay="0"/>
                                          </p:stCondLst>
                                        </p:cTn>
                                        <p:tgtEl>
                                          <p:spTgt spid="3"/>
                                        </p:tgtEl>
                                        <p:attrNameLst>
                                          <p:attrName>style.visibility</p:attrName>
                                        </p:attrNameLst>
                                      </p:cBhvr>
                                      <p:to>
                                        <p:strVal val="visible"/>
                                      </p:to>
                                    </p:set>
                                    <p:animEffect transition="in" filter="fade">
                                      <p:cBhvr>
                                        <p:cTn id="13" dur="250"/>
                                        <p:tgtEl>
                                          <p:spTgt spid="3"/>
                                        </p:tgtEl>
                                      </p:cBhvr>
                                    </p:animEffect>
                                    <p:anim calcmode="lin" valueType="num">
                                      <p:cBhvr>
                                        <p:cTn id="14" dur="250" fill="hold"/>
                                        <p:tgtEl>
                                          <p:spTgt spid="3"/>
                                        </p:tgtEl>
                                        <p:attrNameLst>
                                          <p:attrName>ppt_x</p:attrName>
                                        </p:attrNameLst>
                                      </p:cBhvr>
                                      <p:tavLst>
                                        <p:tav tm="0">
                                          <p:val>
                                            <p:strVal val="#ppt_x"/>
                                          </p:val>
                                        </p:tav>
                                        <p:tav tm="100000">
                                          <p:val>
                                            <p:strVal val="#ppt_x"/>
                                          </p:val>
                                        </p:tav>
                                      </p:tavLst>
                                    </p:anim>
                                    <p:anim calcmode="lin" valueType="num">
                                      <p:cBhvr>
                                        <p:cTn id="15"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113AAB0E-0581-7DEB-50AC-DF6FA96A37E0}"/>
              </a:ext>
            </a:extLst>
          </p:cNvPr>
          <p:cNvSpPr>
            <a:spLocks noGrp="1"/>
          </p:cNvSpPr>
          <p:nvPr>
            <p:ph type="title"/>
          </p:nvPr>
        </p:nvSpPr>
        <p:spPr>
          <a:xfrm>
            <a:off x="704088" y="914401"/>
            <a:ext cx="6766560" cy="1307592"/>
          </a:xfrm>
        </p:spPr>
        <p:txBody>
          <a:bodyPr vert="horz" lIns="91440" tIns="45720" rIns="91440" bIns="45720" rtlCol="0" anchor="t">
            <a:normAutofit/>
          </a:bodyPr>
          <a:lstStyle/>
          <a:p>
            <a:pPr>
              <a:lnSpc>
                <a:spcPct val="90000"/>
              </a:lnSpc>
            </a:pPr>
            <a:r>
              <a:rPr lang="ja-JP" altLang="en-US"/>
              <a:t>摩周湖</a:t>
            </a:r>
            <a:r>
              <a:rPr lang="en-US" altLang="ja-JP"/>
              <a:t>: </a:t>
            </a:r>
            <a:r>
              <a:rPr lang="ja-JP" altLang="en-US"/>
              <a:t>世界一透明度の高い湖</a:t>
            </a:r>
            <a:endParaRPr kumimoji="1" lang="en-US" altLang="ja-JP"/>
          </a:p>
        </p:txBody>
      </p:sp>
      <p:cxnSp>
        <p:nvCxnSpPr>
          <p:cNvPr id="16" name="Straight Connector 15">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658368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コンテンツ プレースホルダー 3">
            <a:extLst>
              <a:ext uri="{FF2B5EF4-FFF2-40B4-BE49-F238E27FC236}">
                <a16:creationId xmlns:a16="http://schemas.microsoft.com/office/drawing/2014/main" id="{192B8CA6-D068-928D-F50A-F6A77DFA76B9}"/>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04088" y="2221994"/>
            <a:ext cx="6766560" cy="3739896"/>
          </a:xfrm>
        </p:spPr>
        <p:txBody>
          <a:bodyPr>
            <a:normAutofit/>
          </a:bodyPr>
          <a:lstStyle/>
          <a:p>
            <a:pPr marL="0" indent="0">
              <a:spcBef>
                <a:spcPts val="2500"/>
              </a:spcBef>
              <a:buNone/>
            </a:pPr>
            <a:r>
              <a:rPr lang="ja-JP" altLang="en-US" sz="1400" b="1"/>
              <a:t>透明度の高さ</a:t>
            </a:r>
          </a:p>
          <a:p>
            <a:pPr marL="0" lvl="1" indent="0">
              <a:buNone/>
            </a:pPr>
            <a:r>
              <a:rPr lang="ja-JP" altLang="en-US" sz="1400"/>
              <a:t>摩周湖は世界一の透明度を誇り、その澄んだ水は訪れる人々を魅了します。</a:t>
            </a:r>
          </a:p>
          <a:p>
            <a:pPr marL="0" indent="0">
              <a:spcBef>
                <a:spcPts val="2500"/>
              </a:spcBef>
              <a:buNone/>
            </a:pPr>
            <a:r>
              <a:rPr lang="ja-JP" altLang="en-US" sz="1400" b="1"/>
              <a:t>自然の景観</a:t>
            </a:r>
          </a:p>
          <a:p>
            <a:pPr marL="0" lvl="1" indent="0">
              <a:buNone/>
            </a:pPr>
            <a:r>
              <a:rPr lang="ja-JP" altLang="en-US" sz="1400"/>
              <a:t>湖は美しい自然に囲まれ、訪れる人々に素晴らしい景色を提供します。</a:t>
            </a:r>
          </a:p>
          <a:p>
            <a:pPr marL="0" indent="0">
              <a:spcBef>
                <a:spcPts val="2500"/>
              </a:spcBef>
              <a:buNone/>
            </a:pPr>
            <a:r>
              <a:rPr lang="ja-JP" altLang="en-US" sz="1400" b="1"/>
              <a:t>神秘的な雰囲気</a:t>
            </a:r>
          </a:p>
          <a:p>
            <a:pPr marL="0" lvl="1" indent="0">
              <a:buNone/>
            </a:pPr>
            <a:r>
              <a:rPr lang="ja-JP" altLang="en-US" sz="1400"/>
              <a:t>摩周湖は神秘的な雰囲気を持ち、観光客にとって特別な体験を提供します。</a:t>
            </a:r>
            <a:endParaRPr kumimoji="1" lang="ja-JP" altLang="en-US" sz="1400"/>
          </a:p>
        </p:txBody>
      </p:sp>
      <p:cxnSp>
        <p:nvCxnSpPr>
          <p:cNvPr id="18" name="Straight Connector 17">
            <a:extLst>
              <a:ext uri="{FF2B5EF4-FFF2-40B4-BE49-F238E27FC236}">
                <a16:creationId xmlns:a16="http://schemas.microsoft.com/office/drawing/2014/main" id="{CBA3C59D-8641-484F-A35C-361AD7E155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4768"/>
            <a:ext cx="65836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コンテンツ プレースホルダー 4" descr="ワシントン州北部のカスケード山脈。&#10;ノースカスケード国立公園の端。&#10;オカノガン国有林。&#10;レイニーレイク。">
            <a:extLst>
              <a:ext uri="{FF2B5EF4-FFF2-40B4-BE49-F238E27FC236}">
                <a16:creationId xmlns:a16="http://schemas.microsoft.com/office/drawing/2014/main" id="{BBD201E5-7805-4984-AC72-333B25103D8E}"/>
              </a:ext>
            </a:extLst>
          </p:cNvPr>
          <p:cNvPicPr>
            <a:picLocks noGrp="1" noChangeAspect="1"/>
          </p:cNvPicPr>
          <p:nvPr>
            <p:ph sz="half" idx="1"/>
          </p:nvPr>
        </p:nvPicPr>
        <p:blipFill>
          <a:blip r:embed="rId3"/>
          <a:srcRect l="39016" r="33490" b="-1"/>
          <a:stretch>
            <a:fillRect/>
          </a:stretch>
        </p:blipFill>
        <p:spPr>
          <a:xfrm>
            <a:off x="8115300" y="10"/>
            <a:ext cx="4076700" cy="6857990"/>
          </a:xfrm>
          <a:prstGeom prst="rect">
            <a:avLst/>
          </a:prstGeom>
        </p:spPr>
      </p:pic>
    </p:spTree>
    <p:extLst>
      <p:ext uri="{BB962C8B-B14F-4D97-AF65-F5344CB8AC3E}">
        <p14:creationId xmlns:p14="http://schemas.microsoft.com/office/powerpoint/2010/main" val="36177196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DEF92653-5D6D-47E6-8744-0DAF76E049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sp>
        <p:nvSpPr>
          <p:cNvPr id="2" name="タイトル 1">
            <a:extLst>
              <a:ext uri="{FF2B5EF4-FFF2-40B4-BE49-F238E27FC236}">
                <a16:creationId xmlns:a16="http://schemas.microsoft.com/office/drawing/2014/main" id="{37B1B6EA-1169-5702-A8DB-A6A2513314E2}"/>
              </a:ext>
            </a:extLst>
          </p:cNvPr>
          <p:cNvSpPr>
            <a:spLocks noGrp="1"/>
          </p:cNvSpPr>
          <p:nvPr>
            <p:ph type="ctrTitle"/>
          </p:nvPr>
        </p:nvSpPr>
        <p:spPr>
          <a:xfrm>
            <a:off x="695324" y="1145308"/>
            <a:ext cx="7600263" cy="4860947"/>
          </a:xfrm>
        </p:spPr>
        <p:txBody>
          <a:bodyPr anchor="b">
            <a:normAutofit/>
          </a:bodyPr>
          <a:lstStyle/>
          <a:p>
            <a:r>
              <a:rPr lang="ja-JP" altLang="en-US" sz="7600"/>
              <a:t>湖における生態系</a:t>
            </a:r>
            <a:endParaRPr kumimoji="1" lang="ja-JP" altLang="en-US" sz="7600"/>
          </a:p>
        </p:txBody>
      </p:sp>
      <p:cxnSp>
        <p:nvCxnSpPr>
          <p:cNvPr id="9" name="Straight Connector 8">
            <a:extLst>
              <a:ext uri="{FF2B5EF4-FFF2-40B4-BE49-F238E27FC236}">
                <a16:creationId xmlns:a16="http://schemas.microsoft.com/office/drawing/2014/main" id="{67CEFA70-4D11-644F-D4FB-AFFE8747ECC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755420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98438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F710FDB-0919-493E-8539-8240C23F1E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cxnSp>
        <p:nvCxnSpPr>
          <p:cNvPr id="11" name="Straight Connector 10">
            <a:extLst>
              <a:ext uri="{FF2B5EF4-FFF2-40B4-BE49-F238E27FC236}">
                <a16:creationId xmlns:a16="http://schemas.microsoft.com/office/drawing/2014/main" id="{22F20000-FD86-48F6-9363-FEC90C932D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72AE332-6ACA-45BE-875F-91A291D4A4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タイトル 1">
            <a:extLst>
              <a:ext uri="{FF2B5EF4-FFF2-40B4-BE49-F238E27FC236}">
                <a16:creationId xmlns:a16="http://schemas.microsoft.com/office/drawing/2014/main" id="{2F19D2E2-9743-66EA-8726-B8F8A6792EB4}"/>
              </a:ext>
            </a:extLst>
          </p:cNvPr>
          <p:cNvSpPr>
            <a:spLocks noGrp="1"/>
          </p:cNvSpPr>
          <p:nvPr>
            <p:ph type="title"/>
          </p:nvPr>
        </p:nvSpPr>
        <p:spPr>
          <a:xfrm>
            <a:off x="702129" y="914760"/>
            <a:ext cx="2806615" cy="3543764"/>
          </a:xfrm>
        </p:spPr>
        <p:txBody>
          <a:bodyPr>
            <a:normAutofit/>
          </a:bodyPr>
          <a:lstStyle/>
          <a:p>
            <a:r>
              <a:rPr lang="ja-JP" altLang="en-US" sz="3600"/>
              <a:t>湖の植物と動物</a:t>
            </a:r>
            <a:endParaRPr kumimoji="1" lang="ja-JP" altLang="en-US" sz="3600"/>
          </a:p>
        </p:txBody>
      </p:sp>
      <p:graphicFrame>
        <p:nvGraphicFramePr>
          <p:cNvPr id="4" name="コンテンツ プレースホルダー 4">
            <a:extLst>
              <a:ext uri="{FF2B5EF4-FFF2-40B4-BE49-F238E27FC236}">
                <a16:creationId xmlns:a16="http://schemas.microsoft.com/office/drawing/2014/main" id="{C6DE1BAB-FDC6-4CE1-ADAF-AE683E570180}"/>
              </a:ext>
            </a:extLst>
          </p:cNvPr>
          <p:cNvGraphicFramePr>
            <a:graphicFrameLocks noGrp="1"/>
          </p:cNvGraphicFramePr>
          <p:nvPr>
            <p:ph idx="1"/>
            <p:extLst>
              <p:ext uri="{D42A27DB-BD31-4B8C-83A1-F6EECF244321}">
                <p14:modId xmlns:p14="http://schemas.microsoft.com/office/powerpoint/2010/main" val="4277526577"/>
              </p:ext>
              <p:ext uri="{E7BDC344-281C-4309-B0C6-D0EE65EED2A8}">
                <p202:designPr xmlns:p202="http://schemas.microsoft.com/office/powerpoint/2020/02/main">
                  <p202:designTagLst>
                    <p202:designTag name="ARCH:1:CLS" val="InformationBlock"/>
                    <p202:designTag name="ARCH:1:VSVAR" val="VisualTitledTextBox"/>
                  </p202:designTagLst>
                </p202:designPr>
              </p:ext>
            </p:extLst>
          </p:nvPr>
        </p:nvGraphicFramePr>
        <p:xfrm>
          <a:off x="3902149" y="978558"/>
          <a:ext cx="7591859" cy="50914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47080595"/>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23F98607-3476-F886-F501-53148BC23540}"/>
              </a:ext>
            </a:extLst>
          </p:cNvPr>
          <p:cNvSpPr>
            <a:spLocks noGrp="1"/>
          </p:cNvSpPr>
          <p:nvPr>
            <p:ph type="title"/>
          </p:nvPr>
        </p:nvSpPr>
        <p:spPr>
          <a:xfrm>
            <a:off x="704087" y="914400"/>
            <a:ext cx="4041648" cy="1928741"/>
          </a:xfrm>
        </p:spPr>
        <p:txBody>
          <a:bodyPr vert="horz" lIns="91440" tIns="45720" rIns="91440" bIns="45720" rtlCol="0" anchor="t">
            <a:normAutofit/>
          </a:bodyPr>
          <a:lstStyle/>
          <a:p>
            <a:r>
              <a:rPr lang="ja-JP" altLang="en-US"/>
              <a:t>湖の生態系の保存と保護</a:t>
            </a:r>
            <a:endParaRPr kumimoji="1" lang="en-US" altLang="ja-JP"/>
          </a:p>
        </p:txBody>
      </p:sp>
      <p:cxnSp>
        <p:nvCxnSpPr>
          <p:cNvPr id="16" name="Straight Connector 15">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4672" y="723900"/>
            <a:ext cx="10588752"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コンテンツ プレースホルダー 4" descr="カナディアンロッキーで発見されたジャスパー国立公園の火事に怯える森">
            <a:extLst>
              <a:ext uri="{FF2B5EF4-FFF2-40B4-BE49-F238E27FC236}">
                <a16:creationId xmlns:a16="http://schemas.microsoft.com/office/drawing/2014/main" id="{D6CBEAD1-29AA-4317-A7D9-3A1F7A3E0B67}"/>
              </a:ext>
            </a:extLst>
          </p:cNvPr>
          <p:cNvPicPr>
            <a:picLocks noGrp="1" noChangeAspect="1"/>
          </p:cNvPicPr>
          <p:nvPr>
            <p:ph sz="half" idx="1"/>
          </p:nvPr>
        </p:nvPicPr>
        <p:blipFill>
          <a:blip r:embed="rId3"/>
          <a:srcRect t="5742" r="3" b="3"/>
          <a:stretch>
            <a:fillRect/>
          </a:stretch>
        </p:blipFill>
        <p:spPr>
          <a:xfrm>
            <a:off x="804672" y="3044952"/>
            <a:ext cx="3941064" cy="2971800"/>
          </a:xfrm>
          <a:prstGeom prst="rect">
            <a:avLst/>
          </a:prstGeom>
        </p:spPr>
      </p:pic>
      <p:sp>
        <p:nvSpPr>
          <p:cNvPr id="4" name="コンテンツ プレースホルダー 3">
            <a:extLst>
              <a:ext uri="{FF2B5EF4-FFF2-40B4-BE49-F238E27FC236}">
                <a16:creationId xmlns:a16="http://schemas.microsoft.com/office/drawing/2014/main" id="{5F7AA2B1-08C1-8096-D822-792AA7C2E71D}"/>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330952" y="968377"/>
            <a:ext cx="6144768" cy="5006436"/>
          </a:xfrm>
        </p:spPr>
        <p:txBody>
          <a:bodyPr>
            <a:normAutofit/>
          </a:bodyPr>
          <a:lstStyle/>
          <a:p>
            <a:pPr marL="0" indent="0">
              <a:spcBef>
                <a:spcPts val="2500"/>
              </a:spcBef>
              <a:buNone/>
            </a:pPr>
            <a:r>
              <a:rPr lang="ja-JP" altLang="en-US" sz="1400" b="1"/>
              <a:t>環境保護活動</a:t>
            </a:r>
          </a:p>
          <a:p>
            <a:pPr marL="0" lvl="1" indent="0">
              <a:buNone/>
            </a:pPr>
            <a:r>
              <a:rPr lang="ja-JP" altLang="en-US" sz="1400"/>
              <a:t>湖の生態系を守るためには、効果的な環境保護活動が必要不可欠です。これには、地域社会の参加や啓発が重要です。</a:t>
            </a:r>
          </a:p>
          <a:p>
            <a:pPr marL="0" indent="0">
              <a:spcBef>
                <a:spcPts val="2500"/>
              </a:spcBef>
              <a:buNone/>
            </a:pPr>
            <a:r>
              <a:rPr lang="ja-JP" altLang="en-US" sz="1400" b="1"/>
              <a:t>水質の管理</a:t>
            </a:r>
          </a:p>
          <a:p>
            <a:pPr marL="0" lvl="1" indent="0">
              <a:buNone/>
            </a:pPr>
            <a:r>
              <a:rPr lang="ja-JP" altLang="en-US" sz="1400"/>
              <a:t>水質管理は、湖の生態系の健全性を維持するために重要です。清潔な水は多様な生物の生息を支えます。</a:t>
            </a:r>
          </a:p>
          <a:p>
            <a:pPr marL="0" indent="0">
              <a:spcBef>
                <a:spcPts val="2500"/>
              </a:spcBef>
              <a:buNone/>
            </a:pPr>
            <a:r>
              <a:rPr lang="ja-JP" altLang="en-US" sz="1400" b="1"/>
              <a:t>生物の保護</a:t>
            </a:r>
          </a:p>
          <a:p>
            <a:pPr marL="0" lvl="1" indent="0">
              <a:buNone/>
            </a:pPr>
            <a:r>
              <a:rPr lang="ja-JP" altLang="en-US" sz="1400"/>
              <a:t>湖に生息する生物を保護することは、生態系のバランスを保つ上で重要です。特に絶滅危惧種の保護が求められています。</a:t>
            </a:r>
          </a:p>
          <a:p>
            <a:pPr marL="0" indent="0">
              <a:spcBef>
                <a:spcPts val="2500"/>
              </a:spcBef>
              <a:buNone/>
            </a:pPr>
            <a:r>
              <a:rPr lang="ja-JP" altLang="en-US" sz="1400" b="1"/>
              <a:t>周辺環境の整備</a:t>
            </a:r>
          </a:p>
          <a:p>
            <a:pPr marL="0" lvl="1" indent="0">
              <a:buNone/>
            </a:pPr>
            <a:r>
              <a:rPr lang="ja-JP" altLang="en-US" sz="1400"/>
              <a:t>湖の周辺環境を整備することで、生態系の持続可能性が向上します。これには植栽や汚染防止が含まれます。</a:t>
            </a:r>
            <a:endParaRPr kumimoji="1" lang="ja-JP" altLang="en-US" sz="1400"/>
          </a:p>
        </p:txBody>
      </p:sp>
      <p:cxnSp>
        <p:nvCxnSpPr>
          <p:cNvPr id="18" name="Straight Connector 17">
            <a:extLst>
              <a:ext uri="{FF2B5EF4-FFF2-40B4-BE49-F238E27FC236}">
                <a16:creationId xmlns:a16="http://schemas.microsoft.com/office/drawing/2014/main" id="{8E0104E4-99BC-494F-8342-F250828E574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9065" y="6145599"/>
            <a:ext cx="1058283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15604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2819DA0E-8A07-C32B-CF70-1F827ECC1DB9}"/>
              </a:ext>
            </a:extLst>
          </p:cNvPr>
          <p:cNvSpPr>
            <a:spLocks noGrp="1"/>
          </p:cNvSpPr>
          <p:nvPr>
            <p:ph type="title"/>
          </p:nvPr>
        </p:nvSpPr>
        <p:spPr>
          <a:xfrm>
            <a:off x="704088" y="914401"/>
            <a:ext cx="6766560" cy="1307592"/>
          </a:xfrm>
        </p:spPr>
        <p:txBody>
          <a:bodyPr vert="horz" lIns="91440" tIns="45720" rIns="91440" bIns="45720" rtlCol="0" anchor="t">
            <a:normAutofit/>
          </a:bodyPr>
          <a:lstStyle/>
          <a:p>
            <a:r>
              <a:rPr lang="ja-JP" altLang="en-US"/>
              <a:t>湖の環境問題と解決策</a:t>
            </a:r>
            <a:endParaRPr kumimoji="1" lang="en-US" altLang="ja-JP"/>
          </a:p>
        </p:txBody>
      </p:sp>
      <p:cxnSp>
        <p:nvCxnSpPr>
          <p:cNvPr id="16" name="Straight Connector 15">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658368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コンテンツ プレースホルダー 3">
            <a:extLst>
              <a:ext uri="{FF2B5EF4-FFF2-40B4-BE49-F238E27FC236}">
                <a16:creationId xmlns:a16="http://schemas.microsoft.com/office/drawing/2014/main" id="{1348F8D7-A2C5-D99B-0C35-64389C9AD567}"/>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04088" y="2221994"/>
            <a:ext cx="6766560" cy="3739896"/>
          </a:xfrm>
        </p:spPr>
        <p:txBody>
          <a:bodyPr>
            <a:normAutofit/>
          </a:bodyPr>
          <a:lstStyle/>
          <a:p>
            <a:pPr marL="0" indent="0">
              <a:spcBef>
                <a:spcPts val="2500"/>
              </a:spcBef>
              <a:buNone/>
            </a:pPr>
            <a:r>
              <a:rPr lang="ja-JP" altLang="en-US" sz="1400" b="1"/>
              <a:t>水質汚染の現状</a:t>
            </a:r>
          </a:p>
          <a:p>
            <a:pPr marL="0" lvl="1" indent="0">
              <a:buNone/>
            </a:pPr>
            <a:r>
              <a:rPr lang="ja-JP" altLang="en-US" sz="1400"/>
              <a:t>湖の水質汚染は、化学物質や廃棄物によって悪化しており、生物多様性に深刻な影響を与えています。</a:t>
            </a:r>
          </a:p>
          <a:p>
            <a:pPr marL="0" indent="0">
              <a:spcBef>
                <a:spcPts val="2500"/>
              </a:spcBef>
              <a:buNone/>
            </a:pPr>
            <a:r>
              <a:rPr lang="ja-JP" altLang="en-US" sz="1400" b="1"/>
              <a:t>生態系の破壊</a:t>
            </a:r>
          </a:p>
          <a:p>
            <a:pPr marL="0" lvl="1" indent="0">
              <a:buNone/>
            </a:pPr>
            <a:r>
              <a:rPr lang="ja-JP" altLang="en-US" sz="1400"/>
              <a:t>湖の生態系は、開発や人間の活動によって脅かされており、動植物の生息地が失われています。</a:t>
            </a:r>
          </a:p>
          <a:p>
            <a:pPr marL="0" indent="0">
              <a:spcBef>
                <a:spcPts val="2500"/>
              </a:spcBef>
              <a:buNone/>
            </a:pPr>
            <a:r>
              <a:rPr lang="ja-JP" altLang="en-US" sz="1400" b="1"/>
              <a:t>適切な管理と協力</a:t>
            </a:r>
          </a:p>
          <a:p>
            <a:pPr marL="0" lvl="1" indent="0">
              <a:buNone/>
            </a:pPr>
            <a:r>
              <a:rPr lang="ja-JP" altLang="en-US" sz="1400"/>
              <a:t>地域社会の協力と適切な管理が必要であり、持続可能な方法で湖の環境問題に対処することが求められています。</a:t>
            </a:r>
            <a:endParaRPr kumimoji="1" lang="ja-JP" altLang="en-US" sz="1400"/>
          </a:p>
        </p:txBody>
      </p:sp>
      <p:cxnSp>
        <p:nvCxnSpPr>
          <p:cNvPr id="18" name="Straight Connector 17">
            <a:extLst>
              <a:ext uri="{FF2B5EF4-FFF2-40B4-BE49-F238E27FC236}">
                <a16:creationId xmlns:a16="http://schemas.microsoft.com/office/drawing/2014/main" id="{CBA3C59D-8641-484F-A35C-361AD7E155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4768"/>
            <a:ext cx="65836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コンテンツ プレースホルダー 4" descr="白い backgroundhttp://s020.radikal.ru/i711/1401/17/17969e573507.jpg に隔離された芝生が空中に浮かぶ岩">
            <a:extLst>
              <a:ext uri="{FF2B5EF4-FFF2-40B4-BE49-F238E27FC236}">
                <a16:creationId xmlns:a16="http://schemas.microsoft.com/office/drawing/2014/main" id="{459FFAAD-4DAF-46E6-8CEB-B6E0641DE6D5}"/>
              </a:ext>
            </a:extLst>
          </p:cNvPr>
          <p:cNvPicPr>
            <a:picLocks noGrp="1" noChangeAspect="1"/>
          </p:cNvPicPr>
          <p:nvPr>
            <p:ph sz="half" idx="1"/>
          </p:nvPr>
        </p:nvPicPr>
        <p:blipFill>
          <a:blip r:embed="rId3"/>
          <a:srcRect l="28412" r="27005"/>
          <a:stretch>
            <a:fillRect/>
          </a:stretch>
        </p:blipFill>
        <p:spPr>
          <a:xfrm>
            <a:off x="8115300" y="10"/>
            <a:ext cx="4076700" cy="6857990"/>
          </a:xfrm>
          <a:prstGeom prst="rect">
            <a:avLst/>
          </a:prstGeom>
        </p:spPr>
      </p:pic>
    </p:spTree>
    <p:extLst>
      <p:ext uri="{BB962C8B-B14F-4D97-AF65-F5344CB8AC3E}">
        <p14:creationId xmlns:p14="http://schemas.microsoft.com/office/powerpoint/2010/main" val="15853363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DEF92653-5D6D-47E6-8744-0DAF76E049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sp>
        <p:nvSpPr>
          <p:cNvPr id="2" name="タイトル 1">
            <a:extLst>
              <a:ext uri="{FF2B5EF4-FFF2-40B4-BE49-F238E27FC236}">
                <a16:creationId xmlns:a16="http://schemas.microsoft.com/office/drawing/2014/main" id="{0D88962A-8B7D-D68F-8782-D783FD697687}"/>
              </a:ext>
            </a:extLst>
          </p:cNvPr>
          <p:cNvSpPr>
            <a:spLocks noGrp="1"/>
          </p:cNvSpPr>
          <p:nvPr>
            <p:ph type="ctrTitle"/>
          </p:nvPr>
        </p:nvSpPr>
        <p:spPr>
          <a:xfrm>
            <a:off x="695324" y="1145308"/>
            <a:ext cx="7600263" cy="4860947"/>
          </a:xfrm>
        </p:spPr>
        <p:txBody>
          <a:bodyPr anchor="b">
            <a:normAutofit/>
          </a:bodyPr>
          <a:lstStyle/>
          <a:p>
            <a:r>
              <a:rPr lang="ja-JP" altLang="en-US" sz="7600"/>
              <a:t>文化と観光</a:t>
            </a:r>
            <a:endParaRPr kumimoji="1" lang="ja-JP" altLang="en-US" sz="7600"/>
          </a:p>
        </p:txBody>
      </p:sp>
      <p:cxnSp>
        <p:nvCxnSpPr>
          <p:cNvPr id="9" name="Straight Connector 8">
            <a:extLst>
              <a:ext uri="{FF2B5EF4-FFF2-40B4-BE49-F238E27FC236}">
                <a16:creationId xmlns:a16="http://schemas.microsoft.com/office/drawing/2014/main" id="{67CEFA70-4D11-644F-D4FB-AFFE8747ECC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755420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50129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F710FDB-0919-493E-8539-8240C23F1E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cxnSp>
        <p:nvCxnSpPr>
          <p:cNvPr id="11" name="Straight Connector 10">
            <a:extLst>
              <a:ext uri="{FF2B5EF4-FFF2-40B4-BE49-F238E27FC236}">
                <a16:creationId xmlns:a16="http://schemas.microsoft.com/office/drawing/2014/main" id="{22F20000-FD86-48F6-9363-FEC90C932D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72AE332-6ACA-45BE-875F-91A291D4A4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タイトル 1">
            <a:extLst>
              <a:ext uri="{FF2B5EF4-FFF2-40B4-BE49-F238E27FC236}">
                <a16:creationId xmlns:a16="http://schemas.microsoft.com/office/drawing/2014/main" id="{B22B974E-9ED3-8CD7-F92F-A812F2711A2C}"/>
              </a:ext>
            </a:extLst>
          </p:cNvPr>
          <p:cNvSpPr>
            <a:spLocks noGrp="1"/>
          </p:cNvSpPr>
          <p:nvPr>
            <p:ph type="title"/>
          </p:nvPr>
        </p:nvSpPr>
        <p:spPr>
          <a:xfrm>
            <a:off x="702129" y="914760"/>
            <a:ext cx="2806615" cy="3543764"/>
          </a:xfrm>
        </p:spPr>
        <p:txBody>
          <a:bodyPr>
            <a:normAutofit/>
          </a:bodyPr>
          <a:lstStyle/>
          <a:p>
            <a:r>
              <a:rPr lang="ja-JP" altLang="en-US" sz="3600"/>
              <a:t>湖にまつわる伝説と歴史</a:t>
            </a:r>
            <a:endParaRPr kumimoji="1" lang="ja-JP" altLang="en-US" sz="3600"/>
          </a:p>
        </p:txBody>
      </p:sp>
      <p:graphicFrame>
        <p:nvGraphicFramePr>
          <p:cNvPr id="4" name="コンテンツ プレースホルダー 4">
            <a:extLst>
              <a:ext uri="{FF2B5EF4-FFF2-40B4-BE49-F238E27FC236}">
                <a16:creationId xmlns:a16="http://schemas.microsoft.com/office/drawing/2014/main" id="{9CD7A03A-2B88-4A9F-8EB4-16F495DD05E9}"/>
              </a:ext>
            </a:extLst>
          </p:cNvPr>
          <p:cNvGraphicFramePr>
            <a:graphicFrameLocks noGrp="1"/>
          </p:cNvGraphicFramePr>
          <p:nvPr>
            <p:ph idx="1"/>
            <p:extLst>
              <p:ext uri="{D42A27DB-BD31-4B8C-83A1-F6EECF244321}">
                <p14:modId xmlns:p14="http://schemas.microsoft.com/office/powerpoint/2010/main" val="1328308091"/>
              </p:ext>
              <p:ext uri="{E7BDC344-281C-4309-B0C6-D0EE65EED2A8}">
                <p202:designPr xmlns:p202="http://schemas.microsoft.com/office/powerpoint/2020/02/main">
                  <p202:designTagLst>
                    <p202:designTag name="ARCH:1:CLS" val="InformationBlock"/>
                    <p202:designTag name="ARCH:1:VSVAR" val="VisualTitledTextBox"/>
                  </p202:designTagLst>
                </p202:designPr>
              </p:ext>
            </p:extLst>
          </p:nvPr>
        </p:nvGraphicFramePr>
        <p:xfrm>
          <a:off x="3902149" y="978558"/>
          <a:ext cx="7591859" cy="50914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416087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6AD4F7B8-1C32-1E94-4575-4B13FE3AF342}"/>
              </a:ext>
            </a:extLst>
          </p:cNvPr>
          <p:cNvSpPr>
            <a:spLocks noGrp="1"/>
          </p:cNvSpPr>
          <p:nvPr>
            <p:ph type="title"/>
          </p:nvPr>
        </p:nvSpPr>
        <p:spPr>
          <a:xfrm>
            <a:off x="704088" y="914401"/>
            <a:ext cx="6766560" cy="1307592"/>
          </a:xfrm>
        </p:spPr>
        <p:txBody>
          <a:bodyPr vert="horz" lIns="91440" tIns="45720" rIns="91440" bIns="45720" rtlCol="0" anchor="t">
            <a:normAutofit/>
          </a:bodyPr>
          <a:lstStyle/>
          <a:p>
            <a:r>
              <a:rPr lang="ja-JP" altLang="en-US"/>
              <a:t>湖周辺の観光スポット</a:t>
            </a:r>
            <a:endParaRPr kumimoji="1" lang="en-US" altLang="ja-JP"/>
          </a:p>
        </p:txBody>
      </p:sp>
      <p:cxnSp>
        <p:nvCxnSpPr>
          <p:cNvPr id="16" name="Straight Connector 15">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658368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コンテンツ プレースホルダー 3">
            <a:extLst>
              <a:ext uri="{FF2B5EF4-FFF2-40B4-BE49-F238E27FC236}">
                <a16:creationId xmlns:a16="http://schemas.microsoft.com/office/drawing/2014/main" id="{C08A1D38-0485-7E08-AAAD-F930F3A1B492}"/>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04088" y="2221994"/>
            <a:ext cx="6766560" cy="3739896"/>
          </a:xfrm>
        </p:spPr>
        <p:txBody>
          <a:bodyPr>
            <a:normAutofit/>
          </a:bodyPr>
          <a:lstStyle/>
          <a:p>
            <a:pPr marL="0" indent="0">
              <a:spcBef>
                <a:spcPts val="2500"/>
              </a:spcBef>
              <a:buNone/>
            </a:pPr>
            <a:r>
              <a:rPr lang="ja-JP" altLang="en-US" sz="1400" b="1"/>
              <a:t>自然の美しさ</a:t>
            </a:r>
          </a:p>
          <a:p>
            <a:pPr marL="0" lvl="1" indent="0">
              <a:buNone/>
            </a:pPr>
            <a:r>
              <a:rPr lang="ja-JP" altLang="en-US" sz="1400"/>
              <a:t>湖周辺には美しい景観が広がり、観光客は自然の魅力を楽しむことができます。</a:t>
            </a:r>
          </a:p>
          <a:p>
            <a:pPr marL="0" indent="0">
              <a:spcBef>
                <a:spcPts val="2500"/>
              </a:spcBef>
              <a:buNone/>
            </a:pPr>
            <a:r>
              <a:rPr lang="ja-JP" altLang="en-US" sz="1400" b="1"/>
              <a:t>歴史的な遺産</a:t>
            </a:r>
          </a:p>
          <a:p>
            <a:pPr marL="0" lvl="1" indent="0">
              <a:buNone/>
            </a:pPr>
            <a:r>
              <a:rPr lang="ja-JP" altLang="en-US" sz="1400"/>
              <a:t>湖の周辺には歴史的な遺産が点在しており、訪れる人々は豊かな文化に触れることができます。</a:t>
            </a:r>
          </a:p>
          <a:p>
            <a:pPr marL="0" indent="0">
              <a:spcBef>
                <a:spcPts val="2500"/>
              </a:spcBef>
              <a:buNone/>
            </a:pPr>
            <a:r>
              <a:rPr lang="ja-JP" altLang="en-US" sz="1400" b="1"/>
              <a:t>文化体験</a:t>
            </a:r>
          </a:p>
          <a:p>
            <a:pPr marL="0" lvl="1" indent="0">
              <a:buNone/>
            </a:pPr>
            <a:r>
              <a:rPr lang="ja-JP" altLang="en-US" sz="1400"/>
              <a:t>観光客は地元の文化を体験しながら、湖の美しい環境を楽しむことができます。</a:t>
            </a:r>
            <a:endParaRPr kumimoji="1" lang="ja-JP" altLang="en-US" sz="1400"/>
          </a:p>
        </p:txBody>
      </p:sp>
      <p:cxnSp>
        <p:nvCxnSpPr>
          <p:cNvPr id="18" name="Straight Connector 17">
            <a:extLst>
              <a:ext uri="{FF2B5EF4-FFF2-40B4-BE49-F238E27FC236}">
                <a16:creationId xmlns:a16="http://schemas.microsoft.com/office/drawing/2014/main" id="{CBA3C59D-8641-484F-A35C-361AD7E155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4768"/>
            <a:ext cx="65836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コンテンツ プレースホルダー 4" descr="インドのラージャスターン州ジャイプール市のサガル湖にある復元されたウォーターパレスは、赤い砂岩で作られたラージプートとムガール様式の建築が特徴です。">
            <a:extLst>
              <a:ext uri="{FF2B5EF4-FFF2-40B4-BE49-F238E27FC236}">
                <a16:creationId xmlns:a16="http://schemas.microsoft.com/office/drawing/2014/main" id="{AA387DE0-0F8A-41FC-9334-A66BB2A114D2}"/>
              </a:ext>
            </a:extLst>
          </p:cNvPr>
          <p:cNvPicPr>
            <a:picLocks noGrp="1" noChangeAspect="1"/>
          </p:cNvPicPr>
          <p:nvPr>
            <p:ph sz="half" idx="1"/>
          </p:nvPr>
        </p:nvPicPr>
        <p:blipFill>
          <a:blip r:embed="rId3"/>
          <a:srcRect l="8687" r="51633" b="-1"/>
          <a:stretch>
            <a:fillRect/>
          </a:stretch>
        </p:blipFill>
        <p:spPr>
          <a:xfrm>
            <a:off x="8115300" y="10"/>
            <a:ext cx="4076700" cy="6857990"/>
          </a:xfrm>
          <a:prstGeom prst="rect">
            <a:avLst/>
          </a:prstGeom>
        </p:spPr>
      </p:pic>
    </p:spTree>
    <p:extLst>
      <p:ext uri="{BB962C8B-B14F-4D97-AF65-F5344CB8AC3E}">
        <p14:creationId xmlns:p14="http://schemas.microsoft.com/office/powerpoint/2010/main" val="20188212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5EAADFCB-1811-731F-EFD1-1A8A7F87F210}"/>
              </a:ext>
            </a:extLst>
          </p:cNvPr>
          <p:cNvSpPr>
            <a:spLocks noGrp="1"/>
          </p:cNvSpPr>
          <p:nvPr>
            <p:ph type="title"/>
          </p:nvPr>
        </p:nvSpPr>
        <p:spPr>
          <a:xfrm>
            <a:off x="704088" y="914401"/>
            <a:ext cx="6766560" cy="1307592"/>
          </a:xfrm>
        </p:spPr>
        <p:txBody>
          <a:bodyPr vert="horz" lIns="91440" tIns="45720" rIns="91440" bIns="45720" rtlCol="0" anchor="t">
            <a:normAutofit/>
          </a:bodyPr>
          <a:lstStyle/>
          <a:p>
            <a:pPr>
              <a:lnSpc>
                <a:spcPct val="90000"/>
              </a:lnSpc>
            </a:pPr>
            <a:r>
              <a:rPr lang="ja-JP" altLang="en-US"/>
              <a:t>湖でのアクティビティ</a:t>
            </a:r>
            <a:r>
              <a:rPr lang="en-US" altLang="ja-JP"/>
              <a:t>: </a:t>
            </a:r>
            <a:r>
              <a:rPr lang="ja-JP" altLang="en-US"/>
              <a:t>レジャーとスポーツ</a:t>
            </a:r>
            <a:endParaRPr kumimoji="1" lang="en-US" altLang="ja-JP"/>
          </a:p>
        </p:txBody>
      </p:sp>
      <p:cxnSp>
        <p:nvCxnSpPr>
          <p:cNvPr id="16" name="Straight Connector 15">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658368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コンテンツ プレースホルダー 3">
            <a:extLst>
              <a:ext uri="{FF2B5EF4-FFF2-40B4-BE49-F238E27FC236}">
                <a16:creationId xmlns:a16="http://schemas.microsoft.com/office/drawing/2014/main" id="{85F86708-06B7-B8AE-CBC6-32461B5C3052}"/>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04088" y="2221994"/>
            <a:ext cx="6766560" cy="3739896"/>
          </a:xfrm>
        </p:spPr>
        <p:txBody>
          <a:bodyPr>
            <a:normAutofit/>
          </a:bodyPr>
          <a:lstStyle/>
          <a:p>
            <a:pPr marL="0" indent="0">
              <a:spcBef>
                <a:spcPts val="2500"/>
              </a:spcBef>
              <a:buNone/>
            </a:pPr>
            <a:r>
              <a:rPr lang="ja-JP" altLang="en-US" sz="1400" b="1"/>
              <a:t>カヤック</a:t>
            </a:r>
          </a:p>
          <a:p>
            <a:pPr marL="0" lvl="1" indent="0">
              <a:buNone/>
            </a:pPr>
            <a:r>
              <a:rPr lang="ja-JP" altLang="en-US" sz="1400"/>
              <a:t>カヤックは湖で人気のあるアクティビティで、自然を楽しみながら冒険ができます。水面を漕ぎながら、静かな景色を堪能できます。</a:t>
            </a:r>
          </a:p>
          <a:p>
            <a:pPr marL="0" indent="0">
              <a:spcBef>
                <a:spcPts val="2500"/>
              </a:spcBef>
              <a:buNone/>
            </a:pPr>
            <a:r>
              <a:rPr lang="ja-JP" altLang="en-US" sz="1400" b="1"/>
              <a:t>釣り</a:t>
            </a:r>
          </a:p>
          <a:p>
            <a:pPr marL="0" lvl="1" indent="0">
              <a:buNone/>
            </a:pPr>
            <a:r>
              <a:rPr lang="ja-JP" altLang="en-US" sz="1400"/>
              <a:t>湖での釣りはリラクゼーションとスリルの両方を提供するアクティビティです。多くの釣り愛好家にとって、ゆったりとした時間を楽しむ方法です。</a:t>
            </a:r>
          </a:p>
          <a:p>
            <a:pPr marL="0" indent="0">
              <a:spcBef>
                <a:spcPts val="2500"/>
              </a:spcBef>
              <a:buNone/>
            </a:pPr>
            <a:r>
              <a:rPr lang="ja-JP" altLang="en-US" sz="1400" b="1"/>
              <a:t>ハイキング</a:t>
            </a:r>
          </a:p>
          <a:p>
            <a:pPr marL="0" lvl="1" indent="0">
              <a:buNone/>
            </a:pPr>
            <a:r>
              <a:rPr lang="ja-JP" altLang="en-US" sz="1400"/>
              <a:t>湖の周りのハイキングは、自然の美しさを満喫しながら、運動を楽しむ素晴らしい方法です。多様なトレイルが訪れる人々を魅了します。</a:t>
            </a:r>
            <a:endParaRPr kumimoji="1" lang="ja-JP" altLang="en-US" sz="1400"/>
          </a:p>
        </p:txBody>
      </p:sp>
      <p:cxnSp>
        <p:nvCxnSpPr>
          <p:cNvPr id="18" name="Straight Connector 17">
            <a:extLst>
              <a:ext uri="{FF2B5EF4-FFF2-40B4-BE49-F238E27FC236}">
                <a16:creationId xmlns:a16="http://schemas.microsoft.com/office/drawing/2014/main" id="{CBA3C59D-8641-484F-A35C-361AD7E155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4768"/>
            <a:ext cx="65836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コンテンツ プレースホルダー 4" descr="スペイン、ガリシア州エウメ川に浮かぶカヤック2隻">
            <a:extLst>
              <a:ext uri="{FF2B5EF4-FFF2-40B4-BE49-F238E27FC236}">
                <a16:creationId xmlns:a16="http://schemas.microsoft.com/office/drawing/2014/main" id="{E2B76610-EDB1-4B9A-AE92-1D198C6EB885}"/>
              </a:ext>
            </a:extLst>
          </p:cNvPr>
          <p:cNvPicPr>
            <a:picLocks noGrp="1" noChangeAspect="1"/>
          </p:cNvPicPr>
          <p:nvPr>
            <p:ph sz="half" idx="1"/>
          </p:nvPr>
        </p:nvPicPr>
        <p:blipFill>
          <a:blip r:embed="rId3"/>
          <a:srcRect l="25091" r="30326"/>
          <a:stretch>
            <a:fillRect/>
          </a:stretch>
        </p:blipFill>
        <p:spPr>
          <a:xfrm>
            <a:off x="8115300" y="10"/>
            <a:ext cx="4076700" cy="6857990"/>
          </a:xfrm>
          <a:prstGeom prst="rect">
            <a:avLst/>
          </a:prstGeom>
        </p:spPr>
      </p:pic>
    </p:spTree>
    <p:extLst>
      <p:ext uri="{BB962C8B-B14F-4D97-AF65-F5344CB8AC3E}">
        <p14:creationId xmlns:p14="http://schemas.microsoft.com/office/powerpoint/2010/main" val="24992956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DEF92653-5D6D-47E6-8744-0DAF76E049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sp>
        <p:nvSpPr>
          <p:cNvPr id="2" name="タイトル 1">
            <a:extLst>
              <a:ext uri="{FF2B5EF4-FFF2-40B4-BE49-F238E27FC236}">
                <a16:creationId xmlns:a16="http://schemas.microsoft.com/office/drawing/2014/main" id="{0A4203B1-A5FB-EBB3-C375-D79939E51896}"/>
              </a:ext>
            </a:extLst>
          </p:cNvPr>
          <p:cNvSpPr>
            <a:spLocks noGrp="1"/>
          </p:cNvSpPr>
          <p:nvPr>
            <p:ph type="ctrTitle"/>
          </p:nvPr>
        </p:nvSpPr>
        <p:spPr>
          <a:xfrm>
            <a:off x="695324" y="1145308"/>
            <a:ext cx="7600263" cy="4860947"/>
          </a:xfrm>
        </p:spPr>
        <p:txBody>
          <a:bodyPr anchor="b">
            <a:normAutofit/>
          </a:bodyPr>
          <a:lstStyle/>
          <a:p>
            <a:r>
              <a:rPr lang="ja-JP" altLang="en-US" sz="7600"/>
              <a:t>湖の保護と未来</a:t>
            </a:r>
            <a:endParaRPr kumimoji="1" lang="ja-JP" altLang="en-US" sz="7600"/>
          </a:p>
        </p:txBody>
      </p:sp>
      <p:cxnSp>
        <p:nvCxnSpPr>
          <p:cNvPr id="9" name="Straight Connector 8">
            <a:extLst>
              <a:ext uri="{FF2B5EF4-FFF2-40B4-BE49-F238E27FC236}">
                <a16:creationId xmlns:a16="http://schemas.microsoft.com/office/drawing/2014/main" id="{67CEFA70-4D11-644F-D4FB-AFFE8747ECC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755420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59246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A5B7DACC-B075-B66C-A0E5-1CC4E6E2BCD4}"/>
              </a:ext>
            </a:extLst>
          </p:cNvPr>
          <p:cNvSpPr>
            <a:spLocks noGrp="1"/>
          </p:cNvSpPr>
          <p:nvPr>
            <p:ph type="title"/>
          </p:nvPr>
        </p:nvSpPr>
        <p:spPr>
          <a:xfrm>
            <a:off x="704088" y="914401"/>
            <a:ext cx="6766560" cy="1307592"/>
          </a:xfrm>
        </p:spPr>
        <p:txBody>
          <a:bodyPr vert="horz" lIns="91440" tIns="45720" rIns="91440" bIns="45720" rtlCol="0" anchor="t">
            <a:normAutofit/>
          </a:bodyPr>
          <a:lstStyle/>
          <a:p>
            <a:r>
              <a:rPr lang="ja-JP" altLang="en-US"/>
              <a:t>議題の概要</a:t>
            </a:r>
            <a:endParaRPr kumimoji="1" lang="en-US" altLang="ja-JP"/>
          </a:p>
        </p:txBody>
      </p:sp>
      <p:cxnSp>
        <p:nvCxnSpPr>
          <p:cNvPr id="16" name="Straight Connector 15">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658368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コンテンツ プレースホルダー 3">
            <a:extLst>
              <a:ext uri="{FF2B5EF4-FFF2-40B4-BE49-F238E27FC236}">
                <a16:creationId xmlns:a16="http://schemas.microsoft.com/office/drawing/2014/main" id="{DACCB233-ACBB-FDBB-FEBA-22A01B9E31AD}"/>
              </a:ext>
            </a:extLst>
          </p:cNvPr>
          <p:cNvSpPr>
            <a:spLocks noGrp="1"/>
          </p:cNvSpPr>
          <p:nvPr>
            <p:ph sz="half" idx="2"/>
            <p:extLst>
              <p:ext uri="{E7BDC344-281C-4309-B0C6-D0EE65EED2A8}">
                <p202:designPr xmlns:p202="http://schemas.microsoft.com/office/powerpoint/2020/02/main">
                  <p202:designTagLst>
                    <p202:designTag name="ARCH:1:CLS" val="BulletedText"/>
                  </p202:designTagLst>
                </p202:designPr>
              </p:ext>
            </p:extLst>
          </p:nvPr>
        </p:nvSpPr>
        <p:spPr>
          <a:xfrm>
            <a:off x="704088" y="2221994"/>
            <a:ext cx="6766560" cy="3739896"/>
          </a:xfrm>
        </p:spPr>
        <p:txBody>
          <a:bodyPr vert="horz" lIns="91440" tIns="45720" rIns="91440" bIns="45720" rtlCol="0">
            <a:normAutofit/>
          </a:bodyPr>
          <a:lstStyle/>
          <a:p>
            <a:r>
              <a:rPr lang="ja-JP" altLang="en-US"/>
              <a:t>日本の湖の地理的特徴</a:t>
            </a:r>
          </a:p>
          <a:p>
            <a:r>
              <a:rPr lang="ja-JP" altLang="en-US"/>
              <a:t>有名な湖とその特徴</a:t>
            </a:r>
          </a:p>
          <a:p>
            <a:r>
              <a:rPr lang="ja-JP" altLang="en-US"/>
              <a:t>湖における生態系</a:t>
            </a:r>
          </a:p>
          <a:p>
            <a:r>
              <a:rPr lang="ja-JP" altLang="en-US"/>
              <a:t>文化と観光</a:t>
            </a:r>
          </a:p>
          <a:p>
            <a:r>
              <a:rPr lang="ja-JP" altLang="en-US"/>
              <a:t>湖の保護と未来</a:t>
            </a:r>
            <a:endParaRPr kumimoji="1" lang="en-US" altLang="ja-JP"/>
          </a:p>
        </p:txBody>
      </p:sp>
      <p:cxnSp>
        <p:nvCxnSpPr>
          <p:cNvPr id="18" name="Straight Connector 17">
            <a:extLst>
              <a:ext uri="{FF2B5EF4-FFF2-40B4-BE49-F238E27FC236}">
                <a16:creationId xmlns:a16="http://schemas.microsoft.com/office/drawing/2014/main" id="{CBA3C59D-8641-484F-A35C-361AD7E155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4768"/>
            <a:ext cx="65836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コンテンツ プレースホルダー 4" descr="緑豊かな葉が茂る森の湖">
            <a:extLst>
              <a:ext uri="{FF2B5EF4-FFF2-40B4-BE49-F238E27FC236}">
                <a16:creationId xmlns:a16="http://schemas.microsoft.com/office/drawing/2014/main" id="{FC2A83BF-5BCE-4640-B32E-D4ABF902BCB4}"/>
              </a:ext>
            </a:extLst>
          </p:cNvPr>
          <p:cNvPicPr>
            <a:picLocks noGrp="1" noChangeAspect="1"/>
          </p:cNvPicPr>
          <p:nvPr>
            <p:ph sz="half" idx="1"/>
          </p:nvPr>
        </p:nvPicPr>
        <p:blipFill>
          <a:blip r:embed="rId3"/>
          <a:srcRect l="31690" r="28630" b="-1"/>
          <a:stretch>
            <a:fillRect/>
          </a:stretch>
        </p:blipFill>
        <p:spPr>
          <a:xfrm>
            <a:off x="8115300" y="10"/>
            <a:ext cx="4076700" cy="6857990"/>
          </a:xfrm>
          <a:prstGeom prst="rect">
            <a:avLst/>
          </a:prstGeom>
        </p:spPr>
      </p:pic>
    </p:spTree>
    <p:extLst>
      <p:ext uri="{BB962C8B-B14F-4D97-AF65-F5344CB8AC3E}">
        <p14:creationId xmlns:p14="http://schemas.microsoft.com/office/powerpoint/2010/main" val="34455578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5857E7C8-550B-1733-E6C1-76A5A6657BC6}"/>
              </a:ext>
            </a:extLst>
          </p:cNvPr>
          <p:cNvSpPr>
            <a:spLocks noGrp="1"/>
          </p:cNvSpPr>
          <p:nvPr>
            <p:ph type="title"/>
          </p:nvPr>
        </p:nvSpPr>
        <p:spPr>
          <a:xfrm>
            <a:off x="704088" y="914401"/>
            <a:ext cx="6766560" cy="1307592"/>
          </a:xfrm>
        </p:spPr>
        <p:txBody>
          <a:bodyPr vert="horz" lIns="91440" tIns="45720" rIns="91440" bIns="45720" rtlCol="0" anchor="t">
            <a:normAutofit/>
          </a:bodyPr>
          <a:lstStyle/>
          <a:p>
            <a:r>
              <a:rPr lang="ja-JP" altLang="en-US"/>
              <a:t>湖の保護活動</a:t>
            </a:r>
            <a:endParaRPr kumimoji="1" lang="en-US" altLang="ja-JP"/>
          </a:p>
        </p:txBody>
      </p:sp>
      <p:cxnSp>
        <p:nvCxnSpPr>
          <p:cNvPr id="16" name="Straight Connector 15">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658368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コンテンツ プレースホルダー 3">
            <a:extLst>
              <a:ext uri="{FF2B5EF4-FFF2-40B4-BE49-F238E27FC236}">
                <a16:creationId xmlns:a16="http://schemas.microsoft.com/office/drawing/2014/main" id="{5735CA31-2E44-4F74-2DF9-8B6E6716A525}"/>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04088" y="2221994"/>
            <a:ext cx="6766560" cy="3739896"/>
          </a:xfrm>
        </p:spPr>
        <p:txBody>
          <a:bodyPr>
            <a:normAutofit/>
          </a:bodyPr>
          <a:lstStyle/>
          <a:p>
            <a:pPr marL="0" indent="0">
              <a:spcBef>
                <a:spcPts val="2500"/>
              </a:spcBef>
              <a:buNone/>
            </a:pPr>
            <a:r>
              <a:rPr lang="ja-JP" altLang="en-US" sz="1400" b="1"/>
              <a:t>清掃活動</a:t>
            </a:r>
          </a:p>
          <a:p>
            <a:pPr marL="0" lvl="1" indent="0">
              <a:buNone/>
            </a:pPr>
            <a:r>
              <a:rPr lang="ja-JP" altLang="en-US" sz="1400"/>
              <a:t>湖の清掃活動は、地域の住民が参加し、湖の美化と環境保護に貢献しています。</a:t>
            </a:r>
          </a:p>
          <a:p>
            <a:pPr marL="0" indent="0">
              <a:spcBef>
                <a:spcPts val="2500"/>
              </a:spcBef>
              <a:buNone/>
            </a:pPr>
            <a:r>
              <a:rPr lang="ja-JP" altLang="en-US" sz="1400" b="1"/>
              <a:t>生態系の保全</a:t>
            </a:r>
          </a:p>
          <a:p>
            <a:pPr marL="0" lvl="1" indent="0">
              <a:buNone/>
            </a:pPr>
            <a:r>
              <a:rPr lang="ja-JP" altLang="en-US" sz="1400"/>
              <a:t>湖の生態系を保護するためのプログラムが実施され、自然環境の維持が目指されています。</a:t>
            </a:r>
          </a:p>
          <a:p>
            <a:pPr marL="0" indent="0">
              <a:spcBef>
                <a:spcPts val="2500"/>
              </a:spcBef>
              <a:buNone/>
            </a:pPr>
            <a:r>
              <a:rPr lang="ja-JP" altLang="en-US" sz="1400" b="1"/>
              <a:t>地域の協力</a:t>
            </a:r>
          </a:p>
          <a:p>
            <a:pPr marL="0" lvl="1" indent="0">
              <a:buNone/>
            </a:pPr>
            <a:r>
              <a:rPr lang="ja-JP" altLang="en-US" sz="1400"/>
              <a:t>地域の住民や団体が協力し、湖の環境を守る活動を推進しています。</a:t>
            </a:r>
            <a:endParaRPr kumimoji="1" lang="ja-JP" altLang="en-US" sz="1400"/>
          </a:p>
        </p:txBody>
      </p:sp>
      <p:cxnSp>
        <p:nvCxnSpPr>
          <p:cNvPr id="18" name="Straight Connector 17">
            <a:extLst>
              <a:ext uri="{FF2B5EF4-FFF2-40B4-BE49-F238E27FC236}">
                <a16:creationId xmlns:a16="http://schemas.microsoft.com/office/drawing/2014/main" id="{CBA3C59D-8641-484F-A35C-361AD7E155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4768"/>
            <a:ext cx="65836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コンテンツ プレースホルダー 4" descr="湖のほとりのゴミを拾う人々">
            <a:extLst>
              <a:ext uri="{FF2B5EF4-FFF2-40B4-BE49-F238E27FC236}">
                <a16:creationId xmlns:a16="http://schemas.microsoft.com/office/drawing/2014/main" id="{8A8EF4DD-10C0-41AF-B3F9-E3F1D6E56E16}"/>
              </a:ext>
            </a:extLst>
          </p:cNvPr>
          <p:cNvPicPr>
            <a:picLocks noGrp="1" noChangeAspect="1"/>
          </p:cNvPicPr>
          <p:nvPr>
            <p:ph sz="half" idx="1"/>
          </p:nvPr>
        </p:nvPicPr>
        <p:blipFill>
          <a:blip r:embed="rId3"/>
          <a:srcRect l="33925" r="26395" b="-1"/>
          <a:stretch>
            <a:fillRect/>
          </a:stretch>
        </p:blipFill>
        <p:spPr>
          <a:xfrm>
            <a:off x="8115300" y="10"/>
            <a:ext cx="4076700" cy="6857990"/>
          </a:xfrm>
          <a:prstGeom prst="rect">
            <a:avLst/>
          </a:prstGeom>
        </p:spPr>
      </p:pic>
    </p:spTree>
    <p:extLst>
      <p:ext uri="{BB962C8B-B14F-4D97-AF65-F5344CB8AC3E}">
        <p14:creationId xmlns:p14="http://schemas.microsoft.com/office/powerpoint/2010/main" val="29529560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660EB578-C970-4186-B93C-45851BBC6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A74F1C10-237B-7082-17CD-B7185CC60A1F}"/>
              </a:ext>
            </a:extLst>
          </p:cNvPr>
          <p:cNvSpPr>
            <a:spLocks noGrp="1"/>
          </p:cNvSpPr>
          <p:nvPr>
            <p:ph type="title"/>
          </p:nvPr>
        </p:nvSpPr>
        <p:spPr>
          <a:xfrm>
            <a:off x="4866968" y="914400"/>
            <a:ext cx="6627924" cy="1307592"/>
          </a:xfrm>
        </p:spPr>
        <p:txBody>
          <a:bodyPr vert="horz" lIns="91440" tIns="45720" rIns="91440" bIns="45720" rtlCol="0" anchor="t">
            <a:normAutofit/>
          </a:bodyPr>
          <a:lstStyle/>
          <a:p>
            <a:r>
              <a:rPr lang="ja-JP" altLang="en-US"/>
              <a:t>環境教育と啓発</a:t>
            </a:r>
            <a:endParaRPr kumimoji="1" lang="en-US" altLang="ja-JP"/>
          </a:p>
        </p:txBody>
      </p:sp>
      <p:pic>
        <p:nvPicPr>
          <p:cNvPr id="5" name="コンテンツ プレースホルダー 4" descr="海水の背景">
            <a:extLst>
              <a:ext uri="{FF2B5EF4-FFF2-40B4-BE49-F238E27FC236}">
                <a16:creationId xmlns:a16="http://schemas.microsoft.com/office/drawing/2014/main" id="{1D10E142-483B-4591-858A-E86C7AFB159A}"/>
              </a:ext>
            </a:extLst>
          </p:cNvPr>
          <p:cNvPicPr>
            <a:picLocks noGrp="1" noChangeAspect="1"/>
          </p:cNvPicPr>
          <p:nvPr>
            <p:ph sz="half" idx="1"/>
          </p:nvPr>
        </p:nvPicPr>
        <p:blipFill>
          <a:blip r:embed="rId3"/>
          <a:srcRect l="32810" r="16262" b="-2"/>
          <a:stretch>
            <a:fillRect/>
          </a:stretch>
        </p:blipFill>
        <p:spPr>
          <a:xfrm>
            <a:off x="20" y="-17929"/>
            <a:ext cx="4206220" cy="6875929"/>
          </a:xfrm>
          <a:prstGeom prst="rect">
            <a:avLst/>
          </a:prstGeom>
        </p:spPr>
      </p:pic>
      <p:cxnSp>
        <p:nvCxnSpPr>
          <p:cNvPr id="16" name="Straight Connector 15">
            <a:extLst>
              <a:ext uri="{FF2B5EF4-FFF2-40B4-BE49-F238E27FC236}">
                <a16:creationId xmlns:a16="http://schemas.microsoft.com/office/drawing/2014/main" id="{CDF57B02-07BB-407B-BB36-06D9C64A67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722376"/>
            <a:ext cx="6476356"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コンテンツ プレースホルダー 3">
            <a:extLst>
              <a:ext uri="{FF2B5EF4-FFF2-40B4-BE49-F238E27FC236}">
                <a16:creationId xmlns:a16="http://schemas.microsoft.com/office/drawing/2014/main" id="{A9D0D80D-645E-3FC3-0544-19759D9A8D32}"/>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866968" y="2221992"/>
            <a:ext cx="6627924" cy="3739896"/>
          </a:xfrm>
        </p:spPr>
        <p:txBody>
          <a:bodyPr>
            <a:normAutofit/>
          </a:bodyPr>
          <a:lstStyle/>
          <a:p>
            <a:pPr marL="0" indent="0">
              <a:spcBef>
                <a:spcPts val="2500"/>
              </a:spcBef>
              <a:buNone/>
            </a:pPr>
            <a:r>
              <a:rPr lang="ja-JP" altLang="en-US" sz="1400" b="1"/>
              <a:t>環境教育の重要性</a:t>
            </a:r>
          </a:p>
          <a:p>
            <a:pPr marL="0" lvl="1" indent="0">
              <a:buNone/>
            </a:pPr>
            <a:r>
              <a:rPr lang="ja-JP" altLang="en-US" sz="1400"/>
              <a:t>環境教育は湖の保護において重要な役割を果たし、地域社会の理解を深めます。</a:t>
            </a:r>
          </a:p>
          <a:p>
            <a:pPr marL="0" indent="0">
              <a:spcBef>
                <a:spcPts val="2500"/>
              </a:spcBef>
              <a:buNone/>
            </a:pPr>
            <a:r>
              <a:rPr lang="ja-JP" altLang="en-US" sz="1400" b="1"/>
              <a:t>地域の協力</a:t>
            </a:r>
          </a:p>
          <a:p>
            <a:pPr marL="0" lvl="1" indent="0">
              <a:buNone/>
            </a:pPr>
            <a:r>
              <a:rPr lang="ja-JP" altLang="en-US" sz="1400"/>
              <a:t>地域の学校や団体が協力して、湖の重要性に関する啓発活動を行っています。</a:t>
            </a:r>
          </a:p>
          <a:p>
            <a:pPr marL="0" indent="0">
              <a:spcBef>
                <a:spcPts val="2500"/>
              </a:spcBef>
              <a:buNone/>
            </a:pPr>
            <a:r>
              <a:rPr lang="ja-JP" altLang="en-US" sz="1400" b="1"/>
              <a:t>未来の世代へ</a:t>
            </a:r>
          </a:p>
          <a:p>
            <a:pPr marL="0" lvl="1" indent="0">
              <a:buNone/>
            </a:pPr>
            <a:r>
              <a:rPr lang="ja-JP" altLang="en-US" sz="1400"/>
              <a:t>未来の世代に環境の重要性を伝えるため、啓発活動が行われています。</a:t>
            </a:r>
            <a:endParaRPr kumimoji="1" lang="ja-JP" altLang="en-US" sz="1400"/>
          </a:p>
        </p:txBody>
      </p:sp>
      <p:cxnSp>
        <p:nvCxnSpPr>
          <p:cNvPr id="18" name="Straight Connector 17">
            <a:extLst>
              <a:ext uri="{FF2B5EF4-FFF2-40B4-BE49-F238E27FC236}">
                <a16:creationId xmlns:a16="http://schemas.microsoft.com/office/drawing/2014/main" id="{C6855964-C920-48EB-8804-74291211C8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6144768"/>
            <a:ext cx="64763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97841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660EB578-C970-4186-B93C-45851BBC6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A73490F3-0248-54AC-4540-D89D988B2D1A}"/>
              </a:ext>
            </a:extLst>
          </p:cNvPr>
          <p:cNvSpPr>
            <a:spLocks noGrp="1"/>
          </p:cNvSpPr>
          <p:nvPr>
            <p:ph type="title"/>
          </p:nvPr>
        </p:nvSpPr>
        <p:spPr>
          <a:xfrm>
            <a:off x="4866968" y="914400"/>
            <a:ext cx="6627924" cy="1307592"/>
          </a:xfrm>
        </p:spPr>
        <p:txBody>
          <a:bodyPr vert="horz" lIns="91440" tIns="45720" rIns="91440" bIns="45720" rtlCol="0" anchor="t">
            <a:normAutofit/>
          </a:bodyPr>
          <a:lstStyle/>
          <a:p>
            <a:pPr>
              <a:lnSpc>
                <a:spcPct val="90000"/>
              </a:lnSpc>
            </a:pPr>
            <a:r>
              <a:rPr lang="ja-JP" altLang="en-US"/>
              <a:t>未来の湖の利用と持続可能性</a:t>
            </a:r>
            <a:endParaRPr kumimoji="1" lang="en-US" altLang="ja-JP"/>
          </a:p>
        </p:txBody>
      </p:sp>
      <p:pic>
        <p:nvPicPr>
          <p:cNvPr id="5" name="コンテンツ プレースホルダー 4" descr="素朴で風化した木製のテーブル、歩道、橋、または桟橋、背景に美しい春または夏の池や湖があります。日当たりの良い森、森林地帯。この明るい緑と茶色の屋外スペースにある緑豊かな葉と木々。この静かなシーンには誰もいません。空白のテーブルは、オブジェクトを配置するための優れたコピースペースまたはスペースになります。  ">
            <a:extLst>
              <a:ext uri="{FF2B5EF4-FFF2-40B4-BE49-F238E27FC236}">
                <a16:creationId xmlns:a16="http://schemas.microsoft.com/office/drawing/2014/main" id="{170F6E1E-75A6-422A-99F6-7F85C6CCA565}"/>
              </a:ext>
            </a:extLst>
          </p:cNvPr>
          <p:cNvPicPr>
            <a:picLocks noGrp="1" noChangeAspect="1"/>
          </p:cNvPicPr>
          <p:nvPr>
            <p:ph sz="half" idx="1"/>
          </p:nvPr>
        </p:nvPicPr>
        <p:blipFill>
          <a:blip r:embed="rId3"/>
          <a:srcRect l="17338" r="20872" b="1"/>
          <a:stretch>
            <a:fillRect/>
          </a:stretch>
        </p:blipFill>
        <p:spPr>
          <a:xfrm>
            <a:off x="20" y="-17929"/>
            <a:ext cx="4206220" cy="6875929"/>
          </a:xfrm>
          <a:prstGeom prst="rect">
            <a:avLst/>
          </a:prstGeom>
        </p:spPr>
      </p:pic>
      <p:cxnSp>
        <p:nvCxnSpPr>
          <p:cNvPr id="16" name="Straight Connector 15">
            <a:extLst>
              <a:ext uri="{FF2B5EF4-FFF2-40B4-BE49-F238E27FC236}">
                <a16:creationId xmlns:a16="http://schemas.microsoft.com/office/drawing/2014/main" id="{CDF57B02-07BB-407B-BB36-06D9C64A67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722376"/>
            <a:ext cx="6476356"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コンテンツ プレースホルダー 3">
            <a:extLst>
              <a:ext uri="{FF2B5EF4-FFF2-40B4-BE49-F238E27FC236}">
                <a16:creationId xmlns:a16="http://schemas.microsoft.com/office/drawing/2014/main" id="{441F715A-C954-FE3A-1559-E7825E73CC68}"/>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866968" y="2221992"/>
            <a:ext cx="6627924" cy="3739896"/>
          </a:xfrm>
        </p:spPr>
        <p:txBody>
          <a:bodyPr>
            <a:normAutofit/>
          </a:bodyPr>
          <a:lstStyle/>
          <a:p>
            <a:pPr marL="0" indent="0">
              <a:spcBef>
                <a:spcPts val="2500"/>
              </a:spcBef>
              <a:buNone/>
            </a:pPr>
            <a:r>
              <a:rPr lang="ja-JP" altLang="en-US" sz="1400" b="1"/>
              <a:t>持続可能な観光</a:t>
            </a:r>
          </a:p>
          <a:p>
            <a:pPr marL="0" lvl="1" indent="0">
              <a:buNone/>
            </a:pPr>
            <a:r>
              <a:rPr lang="ja-JP" altLang="en-US" sz="1400"/>
              <a:t>湖の観光利用は、自然環境を大切にし、持続可能な方法で行うことが求められています。</a:t>
            </a:r>
          </a:p>
          <a:p>
            <a:pPr marL="0" indent="0">
              <a:spcBef>
                <a:spcPts val="2500"/>
              </a:spcBef>
              <a:buNone/>
            </a:pPr>
            <a:r>
              <a:rPr lang="ja-JP" altLang="en-US" sz="1400" b="1"/>
              <a:t>レクリエーションの調和</a:t>
            </a:r>
          </a:p>
          <a:p>
            <a:pPr marL="0" lvl="1" indent="0">
              <a:buNone/>
            </a:pPr>
            <a:r>
              <a:rPr lang="ja-JP" altLang="en-US" sz="1400"/>
              <a:t>レクリエーション活動は環境を損なわず、湖の持続可能な利用を確保する方法が必要です。</a:t>
            </a:r>
          </a:p>
          <a:p>
            <a:pPr marL="0" indent="0">
              <a:spcBef>
                <a:spcPts val="2500"/>
              </a:spcBef>
              <a:buNone/>
            </a:pPr>
            <a:r>
              <a:rPr lang="ja-JP" altLang="en-US" sz="1400" b="1"/>
              <a:t>環境保護</a:t>
            </a:r>
          </a:p>
          <a:p>
            <a:pPr marL="0" lvl="1" indent="0">
              <a:buNone/>
            </a:pPr>
            <a:r>
              <a:rPr lang="ja-JP" altLang="en-US" sz="1400"/>
              <a:t>湖の生態系を守るためには、環境保護を重視した利用方法の模索が不可欠です。</a:t>
            </a:r>
            <a:endParaRPr kumimoji="1" lang="ja-JP" altLang="en-US" sz="1400"/>
          </a:p>
        </p:txBody>
      </p:sp>
      <p:cxnSp>
        <p:nvCxnSpPr>
          <p:cNvPr id="18" name="Straight Connector 17">
            <a:extLst>
              <a:ext uri="{FF2B5EF4-FFF2-40B4-BE49-F238E27FC236}">
                <a16:creationId xmlns:a16="http://schemas.microsoft.com/office/drawing/2014/main" id="{C6855964-C920-48EB-8804-74291211C8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6144768"/>
            <a:ext cx="64763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96778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F710FDB-0919-493E-8539-8240C23F1E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sp>
        <p:nvSpPr>
          <p:cNvPr id="2" name="タイトル 1">
            <a:extLst>
              <a:ext uri="{FF2B5EF4-FFF2-40B4-BE49-F238E27FC236}">
                <a16:creationId xmlns:a16="http://schemas.microsoft.com/office/drawing/2014/main" id="{DFB57C72-343B-774A-12EB-9AC3CF72270B}"/>
              </a:ext>
            </a:extLst>
          </p:cNvPr>
          <p:cNvSpPr>
            <a:spLocks noGrp="1"/>
          </p:cNvSpPr>
          <p:nvPr>
            <p:ph type="title"/>
          </p:nvPr>
        </p:nvSpPr>
        <p:spPr>
          <a:xfrm>
            <a:off x="700636" y="1280538"/>
            <a:ext cx="7995130" cy="1408176"/>
          </a:xfrm>
        </p:spPr>
        <p:txBody>
          <a:bodyPr anchor="b">
            <a:normAutofit/>
          </a:bodyPr>
          <a:lstStyle/>
          <a:p>
            <a:r>
              <a:rPr lang="ja-JP" altLang="en-US" sz="6000"/>
              <a:t>結論</a:t>
            </a:r>
            <a:endParaRPr kumimoji="1" lang="ja-JP" altLang="en-US" sz="6000"/>
          </a:p>
        </p:txBody>
      </p:sp>
      <p:graphicFrame>
        <p:nvGraphicFramePr>
          <p:cNvPr id="11" name="コンテンツ プレースホルダー 2">
            <a:extLst>
              <a:ext uri="{FF2B5EF4-FFF2-40B4-BE49-F238E27FC236}">
                <a16:creationId xmlns:a16="http://schemas.microsoft.com/office/drawing/2014/main" id="{81145134-B6C1-760E-315D-5C99FBFCC846}"/>
              </a:ext>
            </a:extLst>
          </p:cNvPr>
          <p:cNvGraphicFramePr>
            <a:graphicFrameLocks noGrp="1"/>
          </p:cNvGraphicFramePr>
          <p:nvPr>
            <p:ph idx="1"/>
            <p:extLst>
              <p:ext uri="{D42A27DB-BD31-4B8C-83A1-F6EECF244321}">
                <p14:modId xmlns:p14="http://schemas.microsoft.com/office/powerpoint/2010/main" val="671972575"/>
              </p:ext>
              <p:ext uri="{E7BDC344-281C-4309-B0C6-D0EE65EED2A8}">
                <p202:designPr xmlns:p202="http://schemas.microsoft.com/office/powerpoint/2020/02/main">
                  <p202:designTagLst>
                    <p202:designTag name="ARCH:1:CLS" val="InformationBlock"/>
                    <p202:designTag name="ARCH:1:VSVAR" val="TitledTextBox"/>
                  </p202:designTagLst>
                </p202:designPr>
              </p:ext>
            </p:extLst>
          </p:nvPr>
        </p:nvGraphicFramePr>
        <p:xfrm>
          <a:off x="704087" y="3659393"/>
          <a:ext cx="10785783" cy="251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0" name="Straight Connector 9">
            <a:extLst>
              <a:ext uri="{FF2B5EF4-FFF2-40B4-BE49-F238E27FC236}">
                <a16:creationId xmlns:a16="http://schemas.microsoft.com/office/drawing/2014/main" id="{CA8CF56C-58F2-6FFF-1369-D8C85682AD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3077378"/>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249475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DEF92653-5D6D-47E6-8744-0DAF76E049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sp>
        <p:nvSpPr>
          <p:cNvPr id="2" name="タイトル 1">
            <a:extLst>
              <a:ext uri="{FF2B5EF4-FFF2-40B4-BE49-F238E27FC236}">
                <a16:creationId xmlns:a16="http://schemas.microsoft.com/office/drawing/2014/main" id="{A2BFD197-36AA-2CE4-F0F0-6D91463F0868}"/>
              </a:ext>
            </a:extLst>
          </p:cNvPr>
          <p:cNvSpPr>
            <a:spLocks noGrp="1"/>
          </p:cNvSpPr>
          <p:nvPr>
            <p:ph type="ctrTitle"/>
          </p:nvPr>
        </p:nvSpPr>
        <p:spPr>
          <a:xfrm>
            <a:off x="695324" y="1145308"/>
            <a:ext cx="7600263" cy="4860947"/>
          </a:xfrm>
        </p:spPr>
        <p:txBody>
          <a:bodyPr anchor="b">
            <a:normAutofit/>
          </a:bodyPr>
          <a:lstStyle/>
          <a:p>
            <a:r>
              <a:rPr lang="ja-JP" altLang="en-US" sz="7600"/>
              <a:t>日本の湖の地理的特徴</a:t>
            </a:r>
            <a:endParaRPr kumimoji="1" lang="ja-JP" altLang="en-US" sz="7600"/>
          </a:p>
        </p:txBody>
      </p:sp>
      <p:cxnSp>
        <p:nvCxnSpPr>
          <p:cNvPr id="9" name="Straight Connector 8">
            <a:extLst>
              <a:ext uri="{FF2B5EF4-FFF2-40B4-BE49-F238E27FC236}">
                <a16:creationId xmlns:a16="http://schemas.microsoft.com/office/drawing/2014/main" id="{67CEFA70-4D11-644F-D4FB-AFFE8747ECC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755420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69271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F2CB2926-B6C6-37FE-0842-B4FD58F9FF36}"/>
              </a:ext>
            </a:extLst>
          </p:cNvPr>
          <p:cNvSpPr>
            <a:spLocks noGrp="1"/>
          </p:cNvSpPr>
          <p:nvPr>
            <p:ph type="title"/>
          </p:nvPr>
        </p:nvSpPr>
        <p:spPr>
          <a:xfrm>
            <a:off x="704088" y="914401"/>
            <a:ext cx="6766560" cy="1307592"/>
          </a:xfrm>
        </p:spPr>
        <p:txBody>
          <a:bodyPr vert="horz" lIns="91440" tIns="45720" rIns="91440" bIns="45720" rtlCol="0" anchor="t">
            <a:normAutofit/>
          </a:bodyPr>
          <a:lstStyle/>
          <a:p>
            <a:r>
              <a:rPr lang="ja-JP" altLang="en-US"/>
              <a:t>湖の分布と分類</a:t>
            </a:r>
            <a:endParaRPr kumimoji="1" lang="en-US" altLang="ja-JP"/>
          </a:p>
        </p:txBody>
      </p:sp>
      <p:cxnSp>
        <p:nvCxnSpPr>
          <p:cNvPr id="16" name="Straight Connector 15">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658368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コンテンツ プレースホルダー 3">
            <a:extLst>
              <a:ext uri="{FF2B5EF4-FFF2-40B4-BE49-F238E27FC236}">
                <a16:creationId xmlns:a16="http://schemas.microsoft.com/office/drawing/2014/main" id="{68F6E7C8-4E6B-B93A-DAD2-C28363F74E01}"/>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04088" y="2221994"/>
            <a:ext cx="6766560" cy="3739896"/>
          </a:xfrm>
        </p:spPr>
        <p:txBody>
          <a:bodyPr>
            <a:normAutofit/>
          </a:bodyPr>
          <a:lstStyle/>
          <a:p>
            <a:pPr marL="0" indent="0">
              <a:spcBef>
                <a:spcPts val="2500"/>
              </a:spcBef>
              <a:buNone/>
            </a:pPr>
            <a:r>
              <a:rPr lang="ja-JP" altLang="en-US" sz="1400" b="1"/>
              <a:t>湖の種類</a:t>
            </a:r>
          </a:p>
          <a:p>
            <a:pPr marL="0" lvl="1" indent="0">
              <a:buNone/>
            </a:pPr>
            <a:r>
              <a:rPr lang="ja-JP" altLang="en-US" sz="1400"/>
              <a:t>日本には火山湖、堰止湖、カルデラ湖など、さまざまな種類の湖があります。それぞれ異なる形成過程を持っています。</a:t>
            </a:r>
          </a:p>
          <a:p>
            <a:pPr marL="0" indent="0">
              <a:spcBef>
                <a:spcPts val="2500"/>
              </a:spcBef>
              <a:buNone/>
            </a:pPr>
            <a:r>
              <a:rPr lang="ja-JP" altLang="en-US" sz="1400" b="1"/>
              <a:t>地質的特徴</a:t>
            </a:r>
          </a:p>
          <a:p>
            <a:pPr marL="0" lvl="1" indent="0">
              <a:buNone/>
            </a:pPr>
            <a:r>
              <a:rPr lang="ja-JP" altLang="en-US" sz="1400"/>
              <a:t>湖の分布は地質的な特性によって異なり、湖の形成に影響を与えます。地形や土壌の違いが湖の性質を決定します。</a:t>
            </a:r>
          </a:p>
          <a:p>
            <a:pPr marL="0" indent="0">
              <a:spcBef>
                <a:spcPts val="2500"/>
              </a:spcBef>
              <a:buNone/>
            </a:pPr>
            <a:r>
              <a:rPr lang="ja-JP" altLang="en-US" sz="1400" b="1"/>
              <a:t>生態系の特徴</a:t>
            </a:r>
          </a:p>
          <a:p>
            <a:pPr marL="0" lvl="1" indent="0">
              <a:buNone/>
            </a:pPr>
            <a:r>
              <a:rPr lang="ja-JP" altLang="en-US" sz="1400"/>
              <a:t>各湖は特有の景観と生態系を持っており、動植物の多様性が見られます。これにより、湖ごとに異なる環境が形成されています。</a:t>
            </a:r>
            <a:endParaRPr kumimoji="1" lang="ja-JP" altLang="en-US" sz="1400"/>
          </a:p>
        </p:txBody>
      </p:sp>
      <p:cxnSp>
        <p:nvCxnSpPr>
          <p:cNvPr id="18" name="Straight Connector 17">
            <a:extLst>
              <a:ext uri="{FF2B5EF4-FFF2-40B4-BE49-F238E27FC236}">
                <a16:creationId xmlns:a16="http://schemas.microsoft.com/office/drawing/2014/main" id="{CBA3C59D-8641-484F-A35C-361AD7E155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4768"/>
            <a:ext cx="65836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コンテンツ プレースホルダー 4" descr="ノルウェーのオリジナルの手描きの地図">
            <a:extLst>
              <a:ext uri="{FF2B5EF4-FFF2-40B4-BE49-F238E27FC236}">
                <a16:creationId xmlns:a16="http://schemas.microsoft.com/office/drawing/2014/main" id="{D90BFC1B-584A-4FF7-9AD0-DCB3D79A9090}"/>
              </a:ext>
            </a:extLst>
          </p:cNvPr>
          <p:cNvPicPr>
            <a:picLocks noGrp="1" noChangeAspect="1"/>
          </p:cNvPicPr>
          <p:nvPr>
            <p:ph sz="half" idx="1"/>
          </p:nvPr>
        </p:nvPicPr>
        <p:blipFill>
          <a:blip r:embed="rId3"/>
          <a:srcRect r="23297"/>
          <a:stretch>
            <a:fillRect/>
          </a:stretch>
        </p:blipFill>
        <p:spPr>
          <a:xfrm>
            <a:off x="8115300" y="10"/>
            <a:ext cx="4076700" cy="6857990"/>
          </a:xfrm>
          <a:prstGeom prst="rect">
            <a:avLst/>
          </a:prstGeom>
        </p:spPr>
      </p:pic>
    </p:spTree>
    <p:extLst>
      <p:ext uri="{BB962C8B-B14F-4D97-AF65-F5344CB8AC3E}">
        <p14:creationId xmlns:p14="http://schemas.microsoft.com/office/powerpoint/2010/main" val="36514297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F710FDB-0919-493E-8539-8240C23F1E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cxnSp>
        <p:nvCxnSpPr>
          <p:cNvPr id="11" name="Straight Connector 10">
            <a:extLst>
              <a:ext uri="{FF2B5EF4-FFF2-40B4-BE49-F238E27FC236}">
                <a16:creationId xmlns:a16="http://schemas.microsoft.com/office/drawing/2014/main" id="{22F20000-FD86-48F6-9363-FEC90C932D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72AE332-6ACA-45BE-875F-91A291D4A4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タイトル 1">
            <a:extLst>
              <a:ext uri="{FF2B5EF4-FFF2-40B4-BE49-F238E27FC236}">
                <a16:creationId xmlns:a16="http://schemas.microsoft.com/office/drawing/2014/main" id="{667C25ED-3D3B-240A-2040-1E25DC6EF630}"/>
              </a:ext>
            </a:extLst>
          </p:cNvPr>
          <p:cNvSpPr>
            <a:spLocks noGrp="1"/>
          </p:cNvSpPr>
          <p:nvPr>
            <p:ph type="title"/>
          </p:nvPr>
        </p:nvSpPr>
        <p:spPr>
          <a:xfrm>
            <a:off x="702129" y="914760"/>
            <a:ext cx="2806615" cy="3543764"/>
          </a:xfrm>
        </p:spPr>
        <p:txBody>
          <a:bodyPr>
            <a:normAutofit/>
          </a:bodyPr>
          <a:lstStyle/>
          <a:p>
            <a:r>
              <a:rPr lang="ja-JP" altLang="en-US" sz="3600"/>
              <a:t>火山湖、堰止湖、カルデラ湖の違い</a:t>
            </a:r>
            <a:endParaRPr kumimoji="1" lang="ja-JP" altLang="en-US" sz="3600"/>
          </a:p>
        </p:txBody>
      </p:sp>
      <p:graphicFrame>
        <p:nvGraphicFramePr>
          <p:cNvPr id="4" name="コンテンツ プレースホルダー 4">
            <a:extLst>
              <a:ext uri="{FF2B5EF4-FFF2-40B4-BE49-F238E27FC236}">
                <a16:creationId xmlns:a16="http://schemas.microsoft.com/office/drawing/2014/main" id="{65A93A52-73D7-4929-A114-9352822FD3DA}"/>
              </a:ext>
            </a:extLst>
          </p:cNvPr>
          <p:cNvGraphicFramePr>
            <a:graphicFrameLocks noGrp="1"/>
          </p:cNvGraphicFramePr>
          <p:nvPr>
            <p:ph idx="1"/>
            <p:extLst>
              <p:ext uri="{D42A27DB-BD31-4B8C-83A1-F6EECF244321}">
                <p14:modId xmlns:p14="http://schemas.microsoft.com/office/powerpoint/2010/main" val="1182158149"/>
              </p:ext>
              <p:ext uri="{E7BDC344-281C-4309-B0C6-D0EE65EED2A8}">
                <p202:designPr xmlns:p202="http://schemas.microsoft.com/office/powerpoint/2020/02/main">
                  <p202:designTagLst>
                    <p202:designTag name="ARCH:1:CLS" val="InformationBlock"/>
                    <p202:designTag name="ARCH:1:VSVAR" val="VisualTitledTextBox"/>
                  </p202:designTagLst>
                </p202:designPr>
              </p:ext>
            </p:extLst>
          </p:nvPr>
        </p:nvGraphicFramePr>
        <p:xfrm>
          <a:off x="3902149" y="978558"/>
          <a:ext cx="7591859" cy="50914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0363950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F710FDB-0919-493E-8539-8240C23F1E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cxnSp>
        <p:nvCxnSpPr>
          <p:cNvPr id="11" name="Straight Connector 10">
            <a:extLst>
              <a:ext uri="{FF2B5EF4-FFF2-40B4-BE49-F238E27FC236}">
                <a16:creationId xmlns:a16="http://schemas.microsoft.com/office/drawing/2014/main" id="{22F20000-FD86-48F6-9363-FEC90C932D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72AE332-6ACA-45BE-875F-91A291D4A4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タイトル 1">
            <a:extLst>
              <a:ext uri="{FF2B5EF4-FFF2-40B4-BE49-F238E27FC236}">
                <a16:creationId xmlns:a16="http://schemas.microsoft.com/office/drawing/2014/main" id="{CA4013BF-04EE-F2A6-91A2-97032B039D70}"/>
              </a:ext>
            </a:extLst>
          </p:cNvPr>
          <p:cNvSpPr>
            <a:spLocks noGrp="1"/>
          </p:cNvSpPr>
          <p:nvPr>
            <p:ph type="title"/>
          </p:nvPr>
        </p:nvSpPr>
        <p:spPr>
          <a:xfrm>
            <a:off x="702129" y="914760"/>
            <a:ext cx="3678485" cy="3543764"/>
          </a:xfrm>
        </p:spPr>
        <p:txBody>
          <a:bodyPr>
            <a:normAutofit/>
          </a:bodyPr>
          <a:lstStyle/>
          <a:p>
            <a:r>
              <a:rPr lang="ja-JP" altLang="en-US"/>
              <a:t>湖の形成過程</a:t>
            </a:r>
            <a:endParaRPr kumimoji="1" lang="ja-JP" altLang="en-US"/>
          </a:p>
        </p:txBody>
      </p:sp>
      <p:graphicFrame>
        <p:nvGraphicFramePr>
          <p:cNvPr id="4" name="コンテンツ プレースホルダー 4">
            <a:extLst>
              <a:ext uri="{FF2B5EF4-FFF2-40B4-BE49-F238E27FC236}">
                <a16:creationId xmlns:a16="http://schemas.microsoft.com/office/drawing/2014/main" id="{09B4C6F5-08FE-41FE-9CFF-608F68575FF4}"/>
              </a:ext>
            </a:extLst>
          </p:cNvPr>
          <p:cNvGraphicFramePr>
            <a:graphicFrameLocks noGrp="1"/>
          </p:cNvGraphicFramePr>
          <p:nvPr>
            <p:ph idx="1"/>
            <p:extLst>
              <p:ext uri="{D42A27DB-BD31-4B8C-83A1-F6EECF244321}">
                <p14:modId xmlns:p14="http://schemas.microsoft.com/office/powerpoint/2010/main" val="3039100142"/>
              </p:ext>
              <p:ext uri="{E7BDC344-281C-4309-B0C6-D0EE65EED2A8}">
                <p202:designPr xmlns:p202="http://schemas.microsoft.com/office/powerpoint/2020/02/main">
                  <p202:designTagLst>
                    <p202:designTag name="ARCH:1:CLS" val="InformationBlock"/>
                    <p202:designTag name="ARCH:1:VSVAR" val="VisualTitledTextBox"/>
                  </p202:designTagLst>
                </p202:designPr>
              </p:ext>
            </p:extLst>
          </p:nvPr>
        </p:nvGraphicFramePr>
        <p:xfrm>
          <a:off x="4773168" y="993228"/>
          <a:ext cx="6720840" cy="49359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491597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DEF92653-5D6D-47E6-8744-0DAF76E049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sp>
        <p:nvSpPr>
          <p:cNvPr id="2" name="タイトル 1">
            <a:extLst>
              <a:ext uri="{FF2B5EF4-FFF2-40B4-BE49-F238E27FC236}">
                <a16:creationId xmlns:a16="http://schemas.microsoft.com/office/drawing/2014/main" id="{45FE28E2-F1A1-F8BF-AA0D-026A4D590C1C}"/>
              </a:ext>
            </a:extLst>
          </p:cNvPr>
          <p:cNvSpPr>
            <a:spLocks noGrp="1"/>
          </p:cNvSpPr>
          <p:nvPr>
            <p:ph type="ctrTitle"/>
          </p:nvPr>
        </p:nvSpPr>
        <p:spPr>
          <a:xfrm>
            <a:off x="695324" y="1145308"/>
            <a:ext cx="7600263" cy="4860947"/>
          </a:xfrm>
        </p:spPr>
        <p:txBody>
          <a:bodyPr anchor="b">
            <a:normAutofit/>
          </a:bodyPr>
          <a:lstStyle/>
          <a:p>
            <a:r>
              <a:rPr lang="ja-JP" altLang="en-US" sz="7600"/>
              <a:t>有名な湖とその特徴</a:t>
            </a:r>
            <a:endParaRPr kumimoji="1" lang="ja-JP" altLang="en-US" sz="7600"/>
          </a:p>
        </p:txBody>
      </p:sp>
      <p:cxnSp>
        <p:nvCxnSpPr>
          <p:cNvPr id="9" name="Straight Connector 8">
            <a:extLst>
              <a:ext uri="{FF2B5EF4-FFF2-40B4-BE49-F238E27FC236}">
                <a16:creationId xmlns:a16="http://schemas.microsoft.com/office/drawing/2014/main" id="{67CEFA70-4D11-644F-D4FB-AFFE8747ECC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755420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25042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1DD6713C-FCF8-E8C4-4587-1B867E2776C9}"/>
              </a:ext>
            </a:extLst>
          </p:cNvPr>
          <p:cNvSpPr>
            <a:spLocks noGrp="1"/>
          </p:cNvSpPr>
          <p:nvPr>
            <p:ph type="title"/>
          </p:nvPr>
        </p:nvSpPr>
        <p:spPr>
          <a:xfrm>
            <a:off x="704087" y="914400"/>
            <a:ext cx="4041648" cy="1928741"/>
          </a:xfrm>
        </p:spPr>
        <p:txBody>
          <a:bodyPr vert="horz" lIns="91440" tIns="45720" rIns="91440" bIns="45720" rtlCol="0" anchor="t">
            <a:normAutofit/>
          </a:bodyPr>
          <a:lstStyle/>
          <a:p>
            <a:r>
              <a:rPr lang="ja-JP" altLang="en-US"/>
              <a:t>琵琶湖</a:t>
            </a:r>
            <a:r>
              <a:rPr lang="en-US" altLang="ja-JP"/>
              <a:t>: </a:t>
            </a:r>
            <a:r>
              <a:rPr lang="ja-JP" altLang="en-US"/>
              <a:t>日本最大の湖</a:t>
            </a:r>
            <a:endParaRPr kumimoji="1" lang="en-US" altLang="ja-JP"/>
          </a:p>
        </p:txBody>
      </p:sp>
      <p:cxnSp>
        <p:nvCxnSpPr>
          <p:cNvPr id="16" name="Straight Connector 15">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4672" y="723900"/>
            <a:ext cx="10588752"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コンテンツ プレースホルダー 4" descr="青い海岸と空には飛んでいる鳥もいます。">
            <a:extLst>
              <a:ext uri="{FF2B5EF4-FFF2-40B4-BE49-F238E27FC236}">
                <a16:creationId xmlns:a16="http://schemas.microsoft.com/office/drawing/2014/main" id="{9D628731-3E8D-4410-AA7B-4ADE76BAE159}"/>
              </a:ext>
            </a:extLst>
          </p:cNvPr>
          <p:cNvPicPr>
            <a:picLocks noGrp="1" noChangeAspect="1"/>
          </p:cNvPicPr>
          <p:nvPr>
            <p:ph sz="half" idx="1"/>
          </p:nvPr>
        </p:nvPicPr>
        <p:blipFill>
          <a:blip r:embed="rId3"/>
          <a:srcRect l="12755" r="30882" b="-1"/>
          <a:stretch>
            <a:fillRect/>
          </a:stretch>
        </p:blipFill>
        <p:spPr>
          <a:xfrm>
            <a:off x="804672" y="3044952"/>
            <a:ext cx="3941064" cy="2971800"/>
          </a:xfrm>
          <a:prstGeom prst="rect">
            <a:avLst/>
          </a:prstGeom>
        </p:spPr>
      </p:pic>
      <p:sp>
        <p:nvSpPr>
          <p:cNvPr id="4" name="コンテンツ プレースホルダー 3">
            <a:extLst>
              <a:ext uri="{FF2B5EF4-FFF2-40B4-BE49-F238E27FC236}">
                <a16:creationId xmlns:a16="http://schemas.microsoft.com/office/drawing/2014/main" id="{5F107D02-0432-45D7-8DA8-88C89ED2E458}"/>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330952" y="968377"/>
            <a:ext cx="6144768" cy="5006436"/>
          </a:xfrm>
        </p:spPr>
        <p:txBody>
          <a:bodyPr>
            <a:normAutofit/>
          </a:bodyPr>
          <a:lstStyle/>
          <a:p>
            <a:pPr marL="0" indent="0">
              <a:spcBef>
                <a:spcPts val="2500"/>
              </a:spcBef>
              <a:buNone/>
            </a:pPr>
            <a:r>
              <a:rPr lang="ja-JP" altLang="en-US" sz="1400" b="1"/>
              <a:t>琵琶湖の生態系</a:t>
            </a:r>
          </a:p>
          <a:p>
            <a:pPr marL="0" lvl="1" indent="0">
              <a:buNone/>
            </a:pPr>
            <a:r>
              <a:rPr lang="ja-JP" altLang="en-US" sz="1400"/>
              <a:t>琵琶湖は多様な生態系を持ち、様々な魚類や水鳥が生息しています。</a:t>
            </a:r>
          </a:p>
          <a:p>
            <a:pPr marL="0" indent="0">
              <a:spcBef>
                <a:spcPts val="2500"/>
              </a:spcBef>
              <a:buNone/>
            </a:pPr>
            <a:r>
              <a:rPr lang="ja-JP" altLang="en-US" sz="1400" b="1"/>
              <a:t>観光地としての魅力</a:t>
            </a:r>
          </a:p>
          <a:p>
            <a:pPr marL="0" lvl="1" indent="0">
              <a:buNone/>
            </a:pPr>
            <a:r>
              <a:rPr lang="ja-JP" altLang="en-US" sz="1400"/>
              <a:t>湖の周辺には美しい風景が広がり、歴史的な名所が点在しています。観光客にとって魅力的なスポットです。</a:t>
            </a:r>
          </a:p>
          <a:p>
            <a:pPr marL="0" indent="0">
              <a:spcBef>
                <a:spcPts val="2500"/>
              </a:spcBef>
              <a:buNone/>
            </a:pPr>
            <a:r>
              <a:rPr lang="ja-JP" altLang="en-US" sz="1400" b="1"/>
              <a:t>湖の大きさ</a:t>
            </a:r>
          </a:p>
          <a:p>
            <a:pPr marL="0" lvl="1" indent="0">
              <a:buNone/>
            </a:pPr>
            <a:r>
              <a:rPr lang="ja-JP" altLang="en-US" sz="1400"/>
              <a:t>琵琶湖は日本最大の湖で、その面積は約</a:t>
            </a:r>
            <a:r>
              <a:rPr lang="en-US" altLang="ja-JP" sz="1400"/>
              <a:t>670</a:t>
            </a:r>
            <a:r>
              <a:rPr lang="ja-JP" altLang="en-US" sz="1400"/>
              <a:t>平方キロメートルに及びます。</a:t>
            </a:r>
            <a:endParaRPr kumimoji="1" lang="ja-JP" altLang="en-US" sz="1400"/>
          </a:p>
        </p:txBody>
      </p:sp>
      <p:cxnSp>
        <p:nvCxnSpPr>
          <p:cNvPr id="18" name="Straight Connector 17">
            <a:extLst>
              <a:ext uri="{FF2B5EF4-FFF2-40B4-BE49-F238E27FC236}">
                <a16:creationId xmlns:a16="http://schemas.microsoft.com/office/drawing/2014/main" id="{8E0104E4-99BC-494F-8342-F250828E574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9065" y="6145599"/>
            <a:ext cx="1058283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59070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660EB578-C970-4186-B93C-45851BBC6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3005762F-6FF7-94EB-E89E-036DD40AEAEF}"/>
              </a:ext>
            </a:extLst>
          </p:cNvPr>
          <p:cNvSpPr>
            <a:spLocks noGrp="1"/>
          </p:cNvSpPr>
          <p:nvPr>
            <p:ph type="title"/>
          </p:nvPr>
        </p:nvSpPr>
        <p:spPr>
          <a:xfrm>
            <a:off x="4866968" y="914400"/>
            <a:ext cx="6627924" cy="1307592"/>
          </a:xfrm>
        </p:spPr>
        <p:txBody>
          <a:bodyPr vert="horz" lIns="91440" tIns="45720" rIns="91440" bIns="45720" rtlCol="0" anchor="t">
            <a:normAutofit/>
          </a:bodyPr>
          <a:lstStyle/>
          <a:p>
            <a:r>
              <a:rPr lang="ja-JP" altLang="en-US"/>
              <a:t>洞爺湖</a:t>
            </a:r>
            <a:r>
              <a:rPr lang="en-US" altLang="ja-JP"/>
              <a:t>: </a:t>
            </a:r>
            <a:r>
              <a:rPr lang="ja-JP" altLang="en-US"/>
              <a:t>美しい景観と温泉</a:t>
            </a:r>
            <a:endParaRPr kumimoji="1" lang="en-US" altLang="ja-JP"/>
          </a:p>
        </p:txBody>
      </p:sp>
      <p:pic>
        <p:nvPicPr>
          <p:cNvPr id="5" name="コンテンツ プレースホルダー 4" descr="アチェ中央部の新鮮なリュート湖に建てられた魚のいる池">
            <a:extLst>
              <a:ext uri="{FF2B5EF4-FFF2-40B4-BE49-F238E27FC236}">
                <a16:creationId xmlns:a16="http://schemas.microsoft.com/office/drawing/2014/main" id="{5E431DE4-C24E-4201-82CB-060511915912}"/>
              </a:ext>
            </a:extLst>
          </p:cNvPr>
          <p:cNvPicPr>
            <a:picLocks noGrp="1" noChangeAspect="1"/>
          </p:cNvPicPr>
          <p:nvPr>
            <p:ph sz="half" idx="1"/>
          </p:nvPr>
        </p:nvPicPr>
        <p:blipFill>
          <a:blip r:embed="rId3"/>
          <a:srcRect l="30869" r="28299" b="2"/>
          <a:stretch>
            <a:fillRect/>
          </a:stretch>
        </p:blipFill>
        <p:spPr>
          <a:xfrm>
            <a:off x="20" y="-17929"/>
            <a:ext cx="4206220" cy="6875929"/>
          </a:xfrm>
          <a:prstGeom prst="rect">
            <a:avLst/>
          </a:prstGeom>
        </p:spPr>
      </p:pic>
      <p:cxnSp>
        <p:nvCxnSpPr>
          <p:cNvPr id="16" name="Straight Connector 15">
            <a:extLst>
              <a:ext uri="{FF2B5EF4-FFF2-40B4-BE49-F238E27FC236}">
                <a16:creationId xmlns:a16="http://schemas.microsoft.com/office/drawing/2014/main" id="{CDF57B02-07BB-407B-BB36-06D9C64A67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722376"/>
            <a:ext cx="6476356"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コンテンツ プレースホルダー 3">
            <a:extLst>
              <a:ext uri="{FF2B5EF4-FFF2-40B4-BE49-F238E27FC236}">
                <a16:creationId xmlns:a16="http://schemas.microsoft.com/office/drawing/2014/main" id="{2EB7FA71-4E02-56F2-0654-13B0D3F50272}"/>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866968" y="2221992"/>
            <a:ext cx="6627924" cy="3739896"/>
          </a:xfrm>
        </p:spPr>
        <p:txBody>
          <a:bodyPr>
            <a:normAutofit/>
          </a:bodyPr>
          <a:lstStyle/>
          <a:p>
            <a:pPr marL="0" indent="0">
              <a:spcBef>
                <a:spcPts val="2500"/>
              </a:spcBef>
              <a:buNone/>
            </a:pPr>
            <a:r>
              <a:rPr lang="ja-JP" altLang="en-US" sz="1400" b="1"/>
              <a:t>美しい湖の風景</a:t>
            </a:r>
          </a:p>
          <a:p>
            <a:pPr marL="0" lvl="1" indent="0">
              <a:buNone/>
            </a:pPr>
            <a:r>
              <a:rPr lang="ja-JP" altLang="en-US" sz="1400"/>
              <a:t>洞爺湖はその美しい風景で知られ、訪れる人々に感動を与えます。四季折々の自然の変化が楽しめます。</a:t>
            </a:r>
          </a:p>
          <a:p>
            <a:pPr marL="0" indent="0">
              <a:spcBef>
                <a:spcPts val="2500"/>
              </a:spcBef>
              <a:buNone/>
            </a:pPr>
            <a:r>
              <a:rPr lang="ja-JP" altLang="en-US" sz="1400" b="1"/>
              <a:t>温泉リゾート</a:t>
            </a:r>
          </a:p>
          <a:p>
            <a:pPr marL="0" lvl="1" indent="0">
              <a:buNone/>
            </a:pPr>
            <a:r>
              <a:rPr lang="ja-JP" altLang="en-US" sz="1400"/>
              <a:t>湖岸には多くの温泉リゾートがあり、観光客はリラックスした時間を過ごすことができます。温泉の効果を体感できます。</a:t>
            </a:r>
          </a:p>
          <a:p>
            <a:pPr marL="0" indent="0">
              <a:spcBef>
                <a:spcPts val="2500"/>
              </a:spcBef>
              <a:buNone/>
            </a:pPr>
            <a:r>
              <a:rPr lang="ja-JP" altLang="en-US" sz="1400" b="1"/>
              <a:t>自然と観光</a:t>
            </a:r>
          </a:p>
          <a:p>
            <a:pPr marL="0" lvl="1" indent="0">
              <a:buNone/>
            </a:pPr>
            <a:r>
              <a:rPr lang="ja-JP" altLang="en-US" sz="1400"/>
              <a:t>洞爺湖の周辺は豊かな自然に囲まれた観光地で、アウトドアアクティビティも楽しめます。</a:t>
            </a:r>
            <a:endParaRPr kumimoji="1" lang="ja-JP" altLang="en-US" sz="1400"/>
          </a:p>
        </p:txBody>
      </p:sp>
      <p:cxnSp>
        <p:nvCxnSpPr>
          <p:cNvPr id="18" name="Straight Connector 17">
            <a:extLst>
              <a:ext uri="{FF2B5EF4-FFF2-40B4-BE49-F238E27FC236}">
                <a16:creationId xmlns:a16="http://schemas.microsoft.com/office/drawing/2014/main" id="{C6855964-C920-48EB-8804-74291211C8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6144768"/>
            <a:ext cx="64763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47631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hronicleVTI" id="{508E4D90-5116-4BF0-876B-3F422DD1F65F}" vid="{AA21DC3D-92A8-43A4-8358-ED428371CD55}"/>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2544</Words>
  <Application>Microsoft Office PowerPoint</Application>
  <PresentationFormat>ワイド画面</PresentationFormat>
  <Paragraphs>173</Paragraphs>
  <Slides>23</Slides>
  <Notes>23</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23</vt:i4>
      </vt:variant>
    </vt:vector>
  </HeadingPairs>
  <TitlesOfParts>
    <vt:vector size="29" baseType="lpstr">
      <vt:lpstr>游ゴシック</vt:lpstr>
      <vt:lpstr>Arial</vt:lpstr>
      <vt:lpstr>Calisto MT</vt:lpstr>
      <vt:lpstr>Neue Haas Grotesk Text Pro</vt:lpstr>
      <vt:lpstr>Univers Condensed</vt:lpstr>
      <vt:lpstr>ChronicleVTI</vt:lpstr>
      <vt:lpstr>日本の湖:自然の美と多様性</vt:lpstr>
      <vt:lpstr>議題の概要</vt:lpstr>
      <vt:lpstr>日本の湖の地理的特徴</vt:lpstr>
      <vt:lpstr>湖の分布と分類</vt:lpstr>
      <vt:lpstr>火山湖、堰止湖、カルデラ湖の違い</vt:lpstr>
      <vt:lpstr>湖の形成過程</vt:lpstr>
      <vt:lpstr>有名な湖とその特徴</vt:lpstr>
      <vt:lpstr>琵琶湖: 日本最大の湖</vt:lpstr>
      <vt:lpstr>洞爺湖: 美しい景観と温泉</vt:lpstr>
      <vt:lpstr>摩周湖: 世界一透明度の高い湖</vt:lpstr>
      <vt:lpstr>湖における生態系</vt:lpstr>
      <vt:lpstr>湖の植物と動物</vt:lpstr>
      <vt:lpstr>湖の生態系の保存と保護</vt:lpstr>
      <vt:lpstr>湖の環境問題と解決策</vt:lpstr>
      <vt:lpstr>文化と観光</vt:lpstr>
      <vt:lpstr>湖にまつわる伝説と歴史</vt:lpstr>
      <vt:lpstr>湖周辺の観光スポット</vt:lpstr>
      <vt:lpstr>湖でのアクティビティ: レジャーとスポーツ</vt:lpstr>
      <vt:lpstr>湖の保護と未来</vt:lpstr>
      <vt:lpstr>湖の保護活動</vt:lpstr>
      <vt:lpstr>環境教育と啓発</vt:lpstr>
      <vt:lpstr>未来の湖の利用と持続可能性</vt:lpstr>
      <vt:lpstr>結論</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atusi asami</dc:creator>
  <cp:lastModifiedBy>atusi asami</cp:lastModifiedBy>
  <cp:revision>1</cp:revision>
  <dcterms:created xsi:type="dcterms:W3CDTF">2025-05-29T21:56:30Z</dcterms:created>
  <dcterms:modified xsi:type="dcterms:W3CDTF">2025-05-29T21:57:10Z</dcterms:modified>
</cp:coreProperties>
</file>